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8" r:id="rId2"/>
    <p:sldId id="2037" r:id="rId3"/>
    <p:sldId id="2039" r:id="rId4"/>
    <p:sldId id="262" r:id="rId5"/>
    <p:sldId id="2041" r:id="rId6"/>
    <p:sldId id="2012" r:id="rId7"/>
    <p:sldId id="266" r:id="rId8"/>
    <p:sldId id="2013" r:id="rId9"/>
    <p:sldId id="2021" r:id="rId10"/>
    <p:sldId id="2016" r:id="rId11"/>
    <p:sldId id="2019" r:id="rId12"/>
    <p:sldId id="202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97" userDrawn="1">
          <p15:clr>
            <a:srgbClr val="A4A3A4"/>
          </p15:clr>
        </p15:guide>
        <p15:guide id="7" pos="5722" userDrawn="1">
          <p15:clr>
            <a:srgbClr val="A4A3A4"/>
          </p15:clr>
        </p15:guide>
        <p15:guide id="9" pos="438" userDrawn="1">
          <p15:clr>
            <a:srgbClr val="A4A3A4"/>
          </p15:clr>
        </p15:guide>
        <p15:guide id="11" pos="1958" userDrawn="1">
          <p15:clr>
            <a:srgbClr val="A4A3A4"/>
          </p15:clr>
        </p15:guide>
        <p15:guide id="12" orient="horz" pos="1457" userDrawn="1">
          <p15:clr>
            <a:srgbClr val="A4A3A4"/>
          </p15:clr>
        </p15:guide>
        <p15:guide id="13" pos="1459" userDrawn="1">
          <p15:clr>
            <a:srgbClr val="A4A3A4"/>
          </p15:clr>
        </p15:guide>
        <p15:guide id="14" pos="6221" userDrawn="1">
          <p15:clr>
            <a:srgbClr val="A4A3A4"/>
          </p15:clr>
        </p15:guide>
        <p15:guide id="15" pos="27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A9B5"/>
    <a:srgbClr val="CFC7BE"/>
    <a:srgbClr val="000000"/>
    <a:srgbClr val="E7F4FD"/>
    <a:srgbClr val="F3F3F3"/>
    <a:srgbClr val="D9D9D8"/>
    <a:srgbClr val="B4B4B5"/>
    <a:srgbClr val="FEFCFB"/>
    <a:srgbClr val="3E3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43"/>
    <p:restoredTop sz="95439"/>
  </p:normalViewPr>
  <p:slideViewPr>
    <p:cSldViewPr snapToGrid="0" snapToObjects="1" showGuides="1">
      <p:cViewPr>
        <p:scale>
          <a:sx n="80" d="100"/>
          <a:sy n="80" d="100"/>
        </p:scale>
        <p:origin x="715" y="197"/>
      </p:cViewPr>
      <p:guideLst>
        <p:guide orient="horz" pos="2160"/>
        <p:guide pos="3840"/>
        <p:guide orient="horz" pos="346"/>
        <p:guide orient="horz" pos="3997"/>
        <p:guide pos="5722"/>
        <p:guide pos="438"/>
        <p:guide pos="1958"/>
        <p:guide orient="horz" pos="1457"/>
        <p:guide pos="1459"/>
        <p:guide pos="6221"/>
        <p:guide pos="27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uli Light" panose="020003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uli Light" panose="02000303000000000000" pitchFamily="2" charset="77"/>
              </a:defRPr>
            </a:lvl1pPr>
          </a:lstStyle>
          <a:p>
            <a:fld id="{88EDFB7E-8A14-5F4A-A8BC-FEC574E653A4}" type="datetimeFigureOut">
              <a:rPr lang="en-US" smtClean="0"/>
              <a:pPr/>
              <a:t>5/7/2021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uli Light" panose="020003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uli Light" panose="02000303000000000000" pitchFamily="2" charset="77"/>
              </a:defRPr>
            </a:lvl1pPr>
          </a:lstStyle>
          <a:p>
            <a:fld id="{4A1814F3-7BF6-CC41-BA5F-F3649E84E65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263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Muli Light" panose="02000303000000000000" pitchFamily="2" charset="77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Muli Light" panose="02000303000000000000" pitchFamily="2" charset="77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Muli Light" panose="02000303000000000000" pitchFamily="2" charset="77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Muli Light" panose="02000303000000000000" pitchFamily="2" charset="77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Muli Light" panose="02000303000000000000" pitchFamily="2" charset="77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4058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6">
            <a:extLst>
              <a:ext uri="{FF2B5EF4-FFF2-40B4-BE49-F238E27FC236}">
                <a16:creationId xmlns:a16="http://schemas.microsoft.com/office/drawing/2014/main" id="{A78DDF63-5E1A-DB4D-B8B3-3EA5D5F33EF6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23900" algn="l"/>
                <a:tab pos="1447800" algn="l"/>
                <a:tab pos="2171700" algn="l"/>
                <a:tab pos="2895600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defRPr>
            </a:lvl9pPr>
          </a:lstStyle>
          <a:p>
            <a:fld id="{D6B92F88-E2AC-F247-982C-13420405AE2F}" type="slidenum">
              <a:rPr lang="en-US" altLang="en-US">
                <a:solidFill>
                  <a:srgbClr val="000000"/>
                </a:solidFill>
                <a:latin typeface="Muli Light" panose="02000303000000000000" pitchFamily="2" charset="77"/>
              </a:rPr>
              <a:pPr/>
              <a:t>3</a:t>
            </a:fld>
            <a:endParaRPr lang="en-US" altLang="en-US" dirty="0">
              <a:solidFill>
                <a:srgbClr val="000000"/>
              </a:solidFill>
              <a:latin typeface="Muli Light" panose="02000303000000000000" pitchFamily="2" charset="77"/>
            </a:endParaRPr>
          </a:p>
        </p:txBody>
      </p:sp>
      <p:sp>
        <p:nvSpPr>
          <p:cNvPr id="6147" name="Text Box 1">
            <a:extLst>
              <a:ext uri="{FF2B5EF4-FFF2-40B4-BE49-F238E27FC236}">
                <a16:creationId xmlns:a16="http://schemas.microsoft.com/office/drawing/2014/main" id="{8D76859E-542C-3F49-884D-AE958DBFEF78}"/>
              </a:ext>
            </a:extLst>
          </p:cNvPr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6148" name="Text Box 2">
            <a:extLst>
              <a:ext uri="{FF2B5EF4-FFF2-40B4-BE49-F238E27FC236}">
                <a16:creationId xmlns:a16="http://schemas.microsoft.com/office/drawing/2014/main" id="{96A4EBD2-03E3-4143-BC77-AEFE614A9276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777875" y="4776788"/>
            <a:ext cx="6218238" cy="4525962"/>
          </a:xfrm>
          <a:noFill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84539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4987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8266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-16992600" y="-11796713"/>
            <a:ext cx="22159913" cy="12465051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45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57825" cy="40862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1243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07DD5-2493-8341-812E-B4C1B0D806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68C4D-3B26-9249-9510-ACD999903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6B8D83-963D-4743-B8D5-7CD2C6F40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CD552-C10E-614A-B810-77E320220E26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FC411A-6A7F-2149-854D-61E6BEF9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19527A-3EB5-8245-8C90-4822BBF30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8EADF-C030-F84C-ADA0-FD2E39B5A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03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_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70C4D2-BF72-5E4A-A35B-1640EB3A2D4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79600" y="0"/>
            <a:ext cx="2312399" cy="6858000"/>
          </a:xfrm>
          <a:custGeom>
            <a:avLst/>
            <a:gdLst>
              <a:gd name="connsiteX0" fmla="*/ 0 w 2312399"/>
              <a:gd name="connsiteY0" fmla="*/ 0 h 6858000"/>
              <a:gd name="connsiteX1" fmla="*/ 2312399 w 2312399"/>
              <a:gd name="connsiteY1" fmla="*/ 0 h 6858000"/>
              <a:gd name="connsiteX2" fmla="*/ 2312399 w 2312399"/>
              <a:gd name="connsiteY2" fmla="*/ 6858000 h 6858000"/>
              <a:gd name="connsiteX3" fmla="*/ 0 w 23123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2399" h="6858000">
                <a:moveTo>
                  <a:pt x="0" y="0"/>
                </a:moveTo>
                <a:lnTo>
                  <a:pt x="2312399" y="0"/>
                </a:lnTo>
                <a:lnTo>
                  <a:pt x="231239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9C6711B-C88D-FC44-83AD-2C4CADBF6E2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17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697856"/>
      </p:ext>
    </p:extLst>
  </p:cSld>
  <p:clrMapOvr>
    <a:masterClrMapping/>
  </p:clrMapOvr>
  <p:transition advClick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reative Break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5B3148F-1554-F54F-AE3D-189D20D1B3C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5486416" cy="6858000"/>
          </a:xfrm>
          <a:prstGeom prst="snip2DiagRect">
            <a:avLst>
              <a:gd name="adj1" fmla="val 0"/>
              <a:gd name="adj2" fmla="val 22657"/>
            </a:avLst>
          </a:prstGeom>
          <a:solidFill>
            <a:schemeClr val="bg1"/>
          </a:solidFill>
          <a:ln w="12700">
            <a:solidFill>
              <a:schemeClr val="bg1"/>
            </a:solidFill>
          </a:ln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Muli Light" panose="020003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2C4E78-C2FE-B142-B395-B83C18D631D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7632" y="0"/>
            <a:ext cx="2782665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71EE55-EC10-EF4D-BB13-AECEF73B4C5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262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13069"/>
      </p:ext>
    </p:extLst>
  </p:cSld>
  <p:clrMapOvr>
    <a:masterClrMapping/>
  </p:clrMapOvr>
  <p:transition advClick="0"/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21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455CFCF-49C9-5249-B4B9-DC3418D740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Muli Light" panose="020003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040165"/>
      </p:ext>
    </p:extLst>
  </p:cSld>
  <p:clrMapOvr>
    <a:masterClrMapping/>
  </p:clrMapOvr>
  <p:transition advClick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161387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1460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TIF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93C9819-1C44-FA4C-9C99-7670EF84259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7632" y="0"/>
            <a:ext cx="278266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A66429-91E7-BC48-9DB9-D670A1B6387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262" y="0"/>
            <a:ext cx="1733561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700C00-149E-8F47-BC84-F069C18C3D6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733561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17CF1AA-712D-0A4F-B608-F0926791944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235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899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icture Placeholder 172">
            <a:extLst>
              <a:ext uri="{FF2B5EF4-FFF2-40B4-BE49-F238E27FC236}">
                <a16:creationId xmlns:a16="http://schemas.microsoft.com/office/drawing/2014/main" id="{14C2FC88-F198-7A44-A4AC-6F11AA382CA7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724212" y="1420033"/>
            <a:ext cx="4119251" cy="4007482"/>
          </a:xfrm>
          <a:prstGeom prst="snip2DiagRect">
            <a:avLst>
              <a:gd name="adj1" fmla="val 0"/>
              <a:gd name="adj2" fmla="val 24510"/>
            </a:avLst>
          </a:prstGeom>
          <a:solidFill>
            <a:schemeClr val="bg1"/>
          </a:solidFill>
          <a:effectLst/>
        </p:spPr>
        <p:txBody>
          <a:bodyPr wrap="square">
            <a:noAutofit/>
          </a:bodyPr>
          <a:lstStyle>
            <a:lvl1pPr marL="0" indent="0">
              <a:buNone/>
              <a:defRPr sz="1200" b="0" i="0">
                <a:ln>
                  <a:noFill/>
                </a:ln>
                <a:solidFill>
                  <a:schemeClr val="tx2"/>
                </a:solidFill>
                <a:latin typeface="Muli Light" panose="02000303000000000000" pitchFamily="2" charset="77"/>
                <a:ea typeface="Roboto Regular" charset="0"/>
                <a:cs typeface="Rubik Light" panose="02000604000000020004" pitchFamily="2" charset="-79"/>
              </a:defRPr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7110A3-2F7D-804D-855B-E47852829E1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7632" y="0"/>
            <a:ext cx="278266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4CFEAA-EB1E-1C41-BFAE-3836FB9348B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262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922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BE7392D-C4B3-D845-9BB3-4512EBD594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79600" y="0"/>
            <a:ext cx="2312399" cy="6858000"/>
          </a:xfrm>
          <a:custGeom>
            <a:avLst/>
            <a:gdLst>
              <a:gd name="connsiteX0" fmla="*/ 0 w 2312399"/>
              <a:gd name="connsiteY0" fmla="*/ 0 h 6858000"/>
              <a:gd name="connsiteX1" fmla="*/ 2312399 w 2312399"/>
              <a:gd name="connsiteY1" fmla="*/ 0 h 6858000"/>
              <a:gd name="connsiteX2" fmla="*/ 2312399 w 2312399"/>
              <a:gd name="connsiteY2" fmla="*/ 6858000 h 6858000"/>
              <a:gd name="connsiteX3" fmla="*/ 0 w 23123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2399" h="6858000">
                <a:moveTo>
                  <a:pt x="0" y="0"/>
                </a:moveTo>
                <a:lnTo>
                  <a:pt x="2312399" y="0"/>
                </a:lnTo>
                <a:lnTo>
                  <a:pt x="231239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407B39-72EF-4845-A50E-6EB9D3D2F02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17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11311"/>
      </p:ext>
    </p:extLst>
  </p:cSld>
  <p:clrMapOvr>
    <a:masterClrMapping/>
  </p:clrMapOvr>
  <p:transition advClick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6C9AB0-D4BD-1048-86CC-5F2729B5D1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7632" y="0"/>
            <a:ext cx="2782665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0D2165A-115C-AF40-8C70-CAB27180B6C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262" y="0"/>
            <a:ext cx="173356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938FBE-0297-4542-BD92-A1A92CB758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73356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E71378-BF8B-7842-8AD6-6F162571A16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235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70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and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548A7B-6F56-E34D-96F1-BF69488820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847632" y="0"/>
            <a:ext cx="278266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9CF2F4-6CD9-DF40-AF2B-BD76276809C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7262" y="0"/>
            <a:ext cx="1733561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E97A1C-C49C-F546-94E5-B5197A6A4D9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733561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2339CE-AC72-FE4C-AEB7-ECB82530884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hqprint">
            <a:alphaModFix amt="8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6235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657185"/>
      </p:ext>
    </p:extLst>
  </p:cSld>
  <p:clrMapOvr>
    <a:masterClrMapping/>
  </p:clrMapOvr>
  <p:transition advClick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ld 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EB25F1-7E9D-B24E-80F9-D6D6522366D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79600" y="0"/>
            <a:ext cx="2312399" cy="6858000"/>
          </a:xfrm>
          <a:custGeom>
            <a:avLst/>
            <a:gdLst>
              <a:gd name="connsiteX0" fmla="*/ 0 w 2312399"/>
              <a:gd name="connsiteY0" fmla="*/ 0 h 6858000"/>
              <a:gd name="connsiteX1" fmla="*/ 2312399 w 2312399"/>
              <a:gd name="connsiteY1" fmla="*/ 0 h 6858000"/>
              <a:gd name="connsiteX2" fmla="*/ 2312399 w 2312399"/>
              <a:gd name="connsiteY2" fmla="*/ 6858000 h 6858000"/>
              <a:gd name="connsiteX3" fmla="*/ 0 w 231239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12399" h="6858000">
                <a:moveTo>
                  <a:pt x="0" y="0"/>
                </a:moveTo>
                <a:lnTo>
                  <a:pt x="2312399" y="0"/>
                </a:lnTo>
                <a:lnTo>
                  <a:pt x="2312399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160522-B565-6941-966C-D40AC1B0849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173" y="0"/>
            <a:ext cx="1733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630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General Slide_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853AAFB-5D4B-1A4E-BF2E-70C8326205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043737" y="0"/>
            <a:ext cx="1148263" cy="6858000"/>
          </a:xfrm>
          <a:custGeom>
            <a:avLst/>
            <a:gdLst>
              <a:gd name="connsiteX0" fmla="*/ 0 w 1148263"/>
              <a:gd name="connsiteY0" fmla="*/ 0 h 6858000"/>
              <a:gd name="connsiteX1" fmla="*/ 1148263 w 1148263"/>
              <a:gd name="connsiteY1" fmla="*/ 0 h 6858000"/>
              <a:gd name="connsiteX2" fmla="*/ 1148263 w 1148263"/>
              <a:gd name="connsiteY2" fmla="*/ 6858000 h 6858000"/>
              <a:gd name="connsiteX3" fmla="*/ 0 w 114826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8263" h="6858000">
                <a:moveTo>
                  <a:pt x="0" y="0"/>
                </a:moveTo>
                <a:lnTo>
                  <a:pt x="1148263" y="0"/>
                </a:lnTo>
                <a:lnTo>
                  <a:pt x="1148263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EF0823-27A7-CD4F-B8E2-7DFF5436029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414607" cy="6858000"/>
          </a:xfrm>
          <a:custGeom>
            <a:avLst/>
            <a:gdLst>
              <a:gd name="connsiteX0" fmla="*/ 0 w 1414607"/>
              <a:gd name="connsiteY0" fmla="*/ 0 h 6858000"/>
              <a:gd name="connsiteX1" fmla="*/ 1414607 w 1414607"/>
              <a:gd name="connsiteY1" fmla="*/ 0 h 6858000"/>
              <a:gd name="connsiteX2" fmla="*/ 1414607 w 1414607"/>
              <a:gd name="connsiteY2" fmla="*/ 6858000 h 6858000"/>
              <a:gd name="connsiteX3" fmla="*/ 0 w 141460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4607" h="6858000">
                <a:moveTo>
                  <a:pt x="0" y="0"/>
                </a:moveTo>
                <a:lnTo>
                  <a:pt x="1414607" y="0"/>
                </a:lnTo>
                <a:lnTo>
                  <a:pt x="141460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11950709"/>
      </p:ext>
    </p:extLst>
  </p:cSld>
  <p:clrMapOvr>
    <a:masterClrMapping/>
  </p:clrMapOvr>
  <p:transition advClick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E0E3DF-338D-EC4C-91AB-9274778DC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E322F-2259-7A46-B11A-273C145FE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ED869-9DD2-3D49-8A15-D33AF0A9E9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uli Light" panose="02000303000000000000" pitchFamily="2" charset="77"/>
              </a:defRPr>
            </a:lvl1pPr>
          </a:lstStyle>
          <a:p>
            <a:fld id="{B50CD552-C10E-614A-B810-77E320220E26}" type="datetimeFigureOut">
              <a:rPr lang="en-US" smtClean="0"/>
              <a:pPr/>
              <a:t>5/7/2021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88453-55E3-C54C-A2DB-2AC770422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Muli Light" panose="02000303000000000000" pitchFamily="2" charset="77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47BCF5-1DF8-BA4A-9BFE-6F357F0185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uli Light" panose="02000303000000000000" pitchFamily="2" charset="77"/>
              </a:defRPr>
            </a:lvl1pPr>
          </a:lstStyle>
          <a:p>
            <a:fld id="{9998EADF-C030-F84C-ADA0-FD2E39B5A3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306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5" r:id="rId3"/>
    <p:sldLayoutId id="2147483669" r:id="rId4"/>
    <p:sldLayoutId id="2147483661" r:id="rId5"/>
    <p:sldLayoutId id="2147483672" r:id="rId6"/>
    <p:sldLayoutId id="2147483675" r:id="rId7"/>
    <p:sldLayoutId id="2147483671" r:id="rId8"/>
    <p:sldLayoutId id="2147483662" r:id="rId9"/>
    <p:sldLayoutId id="2147483670" r:id="rId10"/>
    <p:sldLayoutId id="2147483663" r:id="rId11"/>
    <p:sldLayoutId id="2147483664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Muli Light" panose="02000303000000000000" pitchFamily="2" charset="77"/>
          <a:ea typeface="+mj-ea"/>
          <a:cs typeface="Khula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uli Light" panose="02000303000000000000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uli Light" panose="02000303000000000000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uli Light" panose="02000303000000000000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li Light" panose="02000303000000000000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uli Light" panose="02000303000000000000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Box 233">
            <a:extLst>
              <a:ext uri="{FF2B5EF4-FFF2-40B4-BE49-F238E27FC236}">
                <a16:creationId xmlns:a16="http://schemas.microsoft.com/office/drawing/2014/main" id="{A90D9147-49C0-6A4B-9222-A40E04CA3632}"/>
              </a:ext>
            </a:extLst>
          </p:cNvPr>
          <p:cNvSpPr txBox="1"/>
          <p:nvPr/>
        </p:nvSpPr>
        <p:spPr>
          <a:xfrm>
            <a:off x="3108324" y="1113227"/>
            <a:ext cx="5975351" cy="207050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5400" b="1" dirty="0">
                <a:solidFill>
                  <a:schemeClr val="tx2"/>
                </a:solidFill>
                <a:latin typeface="Muli" panose="02000503000000000000" pitchFamily="2" charset="77"/>
                <a:ea typeface="Zilla Slab SemiBold" pitchFamily="2" charset="77"/>
                <a:cs typeface="Neuton" panose="02000503000000000000" pitchFamily="2" charset="2"/>
              </a:rPr>
              <a:t>WEBSITE BÁN QUẦN ÁO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A40143-7CCE-A147-85B9-107C026EA7EB}"/>
              </a:ext>
            </a:extLst>
          </p:cNvPr>
          <p:cNvSpPr txBox="1"/>
          <p:nvPr/>
        </p:nvSpPr>
        <p:spPr>
          <a:xfrm>
            <a:off x="3038784" y="3887169"/>
            <a:ext cx="597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Giáo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viên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: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Nguyễn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Quốc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Việt</a:t>
            </a:r>
            <a:endParaRPr lang="es-ES_tradnl" sz="2400" dirty="0">
              <a:solidFill>
                <a:schemeClr val="tx2"/>
              </a:solidFill>
              <a:latin typeface="Muli Light" panose="02000303000000000000" pitchFamily="2" charset="77"/>
              <a:ea typeface="Zilla Slab Light" pitchFamily="2" charset="77"/>
              <a:cs typeface="Neuton" panose="02000503000000000000" pitchFamily="2" charset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B13FD1-8BB2-4F26-8700-A971653FEF9C}"/>
              </a:ext>
            </a:extLst>
          </p:cNvPr>
          <p:cNvSpPr txBox="1"/>
          <p:nvPr/>
        </p:nvSpPr>
        <p:spPr>
          <a:xfrm>
            <a:off x="3190074" y="4823230"/>
            <a:ext cx="59753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Học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viên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: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Nguyễn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Thị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Phương</a:t>
            </a:r>
            <a:r>
              <a:rPr lang="es-ES_tradnl" sz="2400" dirty="0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 </a:t>
            </a:r>
            <a:r>
              <a:rPr lang="es-ES_tradnl" sz="2400" dirty="0" err="1">
                <a:solidFill>
                  <a:schemeClr val="tx2"/>
                </a:solidFill>
                <a:latin typeface="Muli Light" panose="02000303000000000000" pitchFamily="2" charset="77"/>
                <a:ea typeface="Zilla Slab Light" pitchFamily="2" charset="77"/>
                <a:cs typeface="Neuton" panose="02000503000000000000" pitchFamily="2" charset="2"/>
              </a:rPr>
              <a:t>Thảo</a:t>
            </a:r>
            <a:endParaRPr lang="es-ES_tradnl" sz="2400" dirty="0">
              <a:solidFill>
                <a:schemeClr val="tx2"/>
              </a:solidFill>
              <a:latin typeface="Muli Light" panose="02000303000000000000" pitchFamily="2" charset="77"/>
              <a:ea typeface="Zilla Slab Light" pitchFamily="2" charset="77"/>
              <a:cs typeface="Neuton" panose="02000503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79595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348500"/>
              </p:ext>
            </p:extLst>
          </p:nvPr>
        </p:nvGraphicFramePr>
        <p:xfrm>
          <a:off x="2352583" y="1898960"/>
          <a:ext cx="7137646" cy="41201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49757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400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30025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 err="1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Ưu</a:t>
                      </a:r>
                      <a:r>
                        <a:rPr lang="en-US" sz="1800" b="0" i="0" dirty="0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 </a:t>
                      </a:r>
                      <a:r>
                        <a:rPr lang="en-US" sz="1800" b="0" i="0" dirty="0" err="1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điểm</a:t>
                      </a:r>
                      <a:endParaRPr lang="en-US" sz="1800" b="0" i="0" dirty="0">
                        <a:solidFill>
                          <a:schemeClr val="tx2"/>
                        </a:solidFill>
                        <a:latin typeface="Muli" panose="02000503000000000000" pitchFamily="2" charset="77"/>
                        <a:ea typeface="Source Serif Pro" panose="02040603050405020204" pitchFamily="18" charset="0"/>
                        <a:cs typeface="Khula Semibold" panose="02000000000000000000" pitchFamily="2" charset="0"/>
                      </a:endParaRPr>
                    </a:p>
                  </a:txBody>
                  <a:tcPr marL="0" marR="43235" marT="280416" marB="0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dirty="0" err="1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Nhược</a:t>
                      </a:r>
                      <a:r>
                        <a:rPr lang="en-US" sz="1800" b="0" i="0" dirty="0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 </a:t>
                      </a:r>
                      <a:r>
                        <a:rPr lang="en-US" sz="1800" b="0" i="0" dirty="0" err="1">
                          <a:solidFill>
                            <a:schemeClr val="tx2"/>
                          </a:solidFill>
                          <a:latin typeface="Muli" panose="02000503000000000000" pitchFamily="2" charset="77"/>
                          <a:ea typeface="Source Serif Pro" panose="02040603050405020204" pitchFamily="18" charset="0"/>
                          <a:cs typeface="Khula Semibold" panose="02000000000000000000" pitchFamily="2" charset="0"/>
                        </a:rPr>
                        <a:t>điểm</a:t>
                      </a:r>
                      <a:endParaRPr lang="en-US" sz="1800" b="0" i="0" dirty="0">
                        <a:solidFill>
                          <a:schemeClr val="tx2"/>
                        </a:solidFill>
                        <a:latin typeface="Muli" panose="02000503000000000000" pitchFamily="2" charset="77"/>
                        <a:ea typeface="Source Serif Pro" panose="02040603050405020204" pitchFamily="18" charset="0"/>
                        <a:cs typeface="Khula Semibold" panose="02000000000000000000" pitchFamily="2" charset="0"/>
                      </a:endParaRPr>
                    </a:p>
                  </a:txBody>
                  <a:tcPr marL="0" marR="43235" marT="280416" marB="0"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30025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Cơ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bản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có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đầy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đủ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các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tính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  <a:cs typeface="Arima Madurai Medium" pitchFamily="2" charset="77"/>
                        </a:rPr>
                        <a:t>năng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Chức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năng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thanh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toán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vẫn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chưa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thực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sự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hoàn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thiện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30025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Frontend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tạm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ổn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Phần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liên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hệ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chưa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hoàn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thiện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0025"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Thao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tác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không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quá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khó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khăn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Chưa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có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nhiều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tính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năng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mở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rộng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(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đăng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nhập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bằng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</a:t>
                      </a:r>
                      <a:r>
                        <a:rPr lang="en-US" sz="1600" b="0" i="0" dirty="0" err="1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mã</a:t>
                      </a:r>
                      <a:r>
                        <a:rPr lang="en-US" sz="1600" b="0" i="0" dirty="0">
                          <a:solidFill>
                            <a:schemeClr val="tx2"/>
                          </a:solidFill>
                          <a:latin typeface="Muli Light" panose="02000303000000000000" pitchFamily="2" charset="77"/>
                          <a:ea typeface="Source Serif Pro" panose="02040603050405020204" pitchFamily="18" charset="0"/>
                        </a:rPr>
                        <a:t> QR, OTP,…)</a:t>
                      </a:r>
                      <a:endParaRPr lang="en-US" sz="1600" b="0" i="0" dirty="0">
                        <a:solidFill>
                          <a:schemeClr val="tx2"/>
                        </a:solidFill>
                        <a:latin typeface="Muli Light" panose="02000303000000000000" pitchFamily="2" charset="77"/>
                        <a:ea typeface="Source Serif Pro" panose="02040603050405020204" pitchFamily="18" charset="0"/>
                        <a:cs typeface="Arima Madurai Medium" pitchFamily="2" charset="77"/>
                      </a:endParaRPr>
                    </a:p>
                  </a:txBody>
                  <a:tcPr marL="110343" marR="43235" marT="200039" marB="21619" anchor="ctr">
                    <a:lnL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4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774825" y="549275"/>
            <a:ext cx="8642350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cs typeface="Rubik Medium" panose="02000604000000020004" pitchFamily="2" charset="-79"/>
              </a:rPr>
              <a:t>ƯU, NHƯỢC ĐIỂM CỦA WEBSITE</a:t>
            </a:r>
          </a:p>
        </p:txBody>
      </p:sp>
    </p:spTree>
    <p:extLst>
      <p:ext uri="{BB962C8B-B14F-4D97-AF65-F5344CB8AC3E}">
        <p14:creationId xmlns:p14="http://schemas.microsoft.com/office/powerpoint/2010/main" val="53294071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4530683" y="3613201"/>
            <a:ext cx="3243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Thêm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tính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năng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thống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kê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đổi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trả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hàng</a:t>
            </a:r>
            <a:endParaRPr lang="en-US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30683" y="1978043"/>
            <a:ext cx="32430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Tạo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ra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các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hiệu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ứng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mượt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mà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uyển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chuyển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hơn</a:t>
            </a:r>
            <a:endParaRPr lang="en-US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528004" y="5373204"/>
            <a:ext cx="3233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Thêm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tính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năng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thanh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toán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trực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tuyến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liên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hệ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với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cửa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hang, chat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với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nhân</a:t>
            </a: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viên</a:t>
            </a:r>
            <a:endParaRPr lang="en-US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849990" y="2877533"/>
            <a:ext cx="26033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2"/>
                </a:solidFill>
                <a:latin typeface="Muli SemiBold" panose="02000503000000000000" pitchFamily="2" charset="77"/>
                <a:ea typeface="Nunito Bold" charset="0"/>
                <a:cs typeface="Rubik" panose="02000604000000020004" pitchFamily="2" charset="-79"/>
              </a:rPr>
              <a:t>ADMIN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305890" y="1250420"/>
            <a:ext cx="3698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1"/>
                </a:solidFill>
                <a:latin typeface="Muli SemiBold" panose="02000503000000000000" pitchFamily="2" charset="77"/>
                <a:ea typeface="Nunito Bold" charset="0"/>
                <a:cs typeface="Rubik" panose="02000604000000020004" pitchFamily="2" charset="-79"/>
              </a:rPr>
              <a:t>GIAO DIỆN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93750" y="4637562"/>
            <a:ext cx="36981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accent3"/>
                </a:solidFill>
                <a:latin typeface="Muli SemiBold" panose="02000503000000000000" pitchFamily="2" charset="77"/>
                <a:ea typeface="Nunito Bold" charset="0"/>
                <a:cs typeface="Rubik" panose="02000604000000020004" pitchFamily="2" charset="-79"/>
              </a:rPr>
              <a:t>WEBSITE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B5F808-3161-3942-8913-48C42796945D}"/>
              </a:ext>
            </a:extLst>
          </p:cNvPr>
          <p:cNvSpPr txBox="1"/>
          <p:nvPr/>
        </p:nvSpPr>
        <p:spPr>
          <a:xfrm>
            <a:off x="1774825" y="549275"/>
            <a:ext cx="8642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cs typeface="Rubik Medium" panose="02000604000000020004" pitchFamily="2" charset="-79"/>
              </a:rPr>
              <a:t>HƯỚNG PHÁT TRIỂN</a:t>
            </a:r>
          </a:p>
        </p:txBody>
      </p:sp>
    </p:spTree>
    <p:extLst>
      <p:ext uri="{BB962C8B-B14F-4D97-AF65-F5344CB8AC3E}">
        <p14:creationId xmlns:p14="http://schemas.microsoft.com/office/powerpoint/2010/main" val="436196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95662" y="3243263"/>
            <a:ext cx="5400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Muli Light" panose="02000303000000000000" pitchFamily="2" charset="77"/>
                <a:ea typeface="Source Serif Pro" panose="02040603050405020204" pitchFamily="18" charset="0"/>
                <a:cs typeface="Khula Semibold" panose="02000000000000000000" pitchFamily="2" charset="0"/>
              </a:rPr>
              <a:t>Any questions?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08325" y="1312770"/>
            <a:ext cx="59753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>
                <a:solidFill>
                  <a:schemeClr val="tx2"/>
                </a:solidFill>
                <a:latin typeface="Muli SemiBold" panose="02000503000000000000" pitchFamily="2" charset="77"/>
                <a:ea typeface="Source Serif Pro Semibold" panose="02040603050405020204" pitchFamily="18" charset="0"/>
                <a:cs typeface="Rubik Medium" panose="02000604000000020004" pitchFamily="2" charset="-79"/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3908928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2097C74-47E3-8641-B7A9-8841213445E6}"/>
              </a:ext>
            </a:extLst>
          </p:cNvPr>
          <p:cNvSpPr txBox="1"/>
          <p:nvPr/>
        </p:nvSpPr>
        <p:spPr>
          <a:xfrm>
            <a:off x="2316163" y="740718"/>
            <a:ext cx="7559676" cy="311675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6000" b="1" dirty="0">
                <a:solidFill>
                  <a:schemeClr val="tx2"/>
                </a:solidFill>
                <a:latin typeface="Muli SemiBold" panose="02000503000000000000" pitchFamily="2" charset="77"/>
                <a:ea typeface="Nunito Bold" charset="0"/>
                <a:cs typeface="Neuton" panose="02000503000000000000" pitchFamily="2" charset="2"/>
              </a:rPr>
              <a:t>1.</a:t>
            </a:r>
          </a:p>
          <a:p>
            <a:pPr algn="ctr">
              <a:lnSpc>
                <a:spcPts val="8000"/>
              </a:lnSpc>
            </a:pPr>
            <a:r>
              <a:rPr lang="en-US" sz="6000" b="1" dirty="0">
                <a:solidFill>
                  <a:schemeClr val="tx2"/>
                </a:solidFill>
                <a:latin typeface="Muli SemiBold" panose="02000503000000000000" pitchFamily="2" charset="77"/>
                <a:ea typeface="Nunito Bold" charset="0"/>
                <a:cs typeface="Neuton" panose="02000503000000000000" pitchFamily="2" charset="2"/>
              </a:rPr>
              <a:t>MỤC ĐÍCH CHỌN WEBSITE</a:t>
            </a:r>
          </a:p>
        </p:txBody>
      </p:sp>
    </p:spTree>
    <p:extLst>
      <p:ext uri="{BB962C8B-B14F-4D97-AF65-F5344CB8AC3E}">
        <p14:creationId xmlns:p14="http://schemas.microsoft.com/office/powerpoint/2010/main" val="113306443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>
            <a:extLst>
              <a:ext uri="{FF2B5EF4-FFF2-40B4-BE49-F238E27FC236}">
                <a16:creationId xmlns:a16="http://schemas.microsoft.com/office/drawing/2014/main" id="{98CEB661-0986-574F-9D6B-99CF0FE09E75}"/>
              </a:ext>
            </a:extLst>
          </p:cNvPr>
          <p:cNvSpPr txBox="1"/>
          <p:nvPr/>
        </p:nvSpPr>
        <p:spPr>
          <a:xfrm>
            <a:off x="3061166" y="4206382"/>
            <a:ext cx="6796268" cy="9679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Tạo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điểm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nhấn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tăng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tỉ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lệ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cạnh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tranh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cao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hơn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đối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với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cửa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hang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truyền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thống</a:t>
            </a:r>
            <a:endParaRPr lang="en-US" sz="20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FE6CA15-9B0B-F642-942F-026A33A42767}"/>
              </a:ext>
            </a:extLst>
          </p:cNvPr>
          <p:cNvSpPr txBox="1"/>
          <p:nvPr/>
        </p:nvSpPr>
        <p:spPr>
          <a:xfrm>
            <a:off x="3081597" y="1494075"/>
            <a:ext cx="6794241" cy="96795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Dịch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bệnh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diễn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biến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phức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tạp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nên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nhu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cầu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mua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hang online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trở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lên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cần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thiết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hơn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bao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giờ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hết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5A00EB-6E19-6B40-9784-DC91AD0ADC92}"/>
              </a:ext>
            </a:extLst>
          </p:cNvPr>
          <p:cNvSpPr txBox="1"/>
          <p:nvPr/>
        </p:nvSpPr>
        <p:spPr>
          <a:xfrm>
            <a:off x="3061166" y="2507684"/>
            <a:ext cx="6796545" cy="14296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Bên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cạnh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các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ông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lớn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như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Shopee,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Ladaza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Tiki,…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không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ít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các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cửa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hàng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thương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hiệu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mở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riêng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cho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mình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một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website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bán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đồ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chuyên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0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dụng</a:t>
            </a:r>
            <a:r>
              <a:rPr lang="en-US" sz="20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.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0C170A5-2BCC-1641-AC0F-97230E222901}"/>
              </a:ext>
            </a:extLst>
          </p:cNvPr>
          <p:cNvSpPr txBox="1"/>
          <p:nvPr/>
        </p:nvSpPr>
        <p:spPr>
          <a:xfrm>
            <a:off x="2316163" y="549275"/>
            <a:ext cx="755967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ea typeface="Nunito Bold" charset="0"/>
                <a:cs typeface="Neuton" panose="02000503000000000000" pitchFamily="2" charset="2"/>
              </a:rPr>
              <a:t>MỤC ĐÍCH</a:t>
            </a:r>
          </a:p>
        </p:txBody>
      </p:sp>
      <p:sp>
        <p:nvSpPr>
          <p:cNvPr id="2" name="Chevron 1">
            <a:extLst>
              <a:ext uri="{FF2B5EF4-FFF2-40B4-BE49-F238E27FC236}">
                <a16:creationId xmlns:a16="http://schemas.microsoft.com/office/drawing/2014/main" id="{22CC129E-314B-374C-B46A-4F60C03CEF9B}"/>
              </a:ext>
            </a:extLst>
          </p:cNvPr>
          <p:cNvSpPr>
            <a:spLocks noChangeAspect="1"/>
          </p:cNvSpPr>
          <p:nvPr/>
        </p:nvSpPr>
        <p:spPr>
          <a:xfrm>
            <a:off x="2690794" y="1715455"/>
            <a:ext cx="250184" cy="1800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12" name="Chevron 11">
            <a:extLst>
              <a:ext uri="{FF2B5EF4-FFF2-40B4-BE49-F238E27FC236}">
                <a16:creationId xmlns:a16="http://schemas.microsoft.com/office/drawing/2014/main" id="{FD56AD5B-FD27-6A43-9928-25EC485413F1}"/>
              </a:ext>
            </a:extLst>
          </p:cNvPr>
          <p:cNvSpPr>
            <a:spLocks noChangeAspect="1"/>
          </p:cNvSpPr>
          <p:nvPr/>
        </p:nvSpPr>
        <p:spPr>
          <a:xfrm>
            <a:off x="2674084" y="2768958"/>
            <a:ext cx="250184" cy="180000"/>
          </a:xfrm>
          <a:prstGeom prst="chevr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DE6F531B-EB20-424C-A2FB-A2F76D0CC2B9}"/>
              </a:ext>
            </a:extLst>
          </p:cNvPr>
          <p:cNvSpPr>
            <a:spLocks noChangeAspect="1"/>
          </p:cNvSpPr>
          <p:nvPr/>
        </p:nvSpPr>
        <p:spPr>
          <a:xfrm>
            <a:off x="2671633" y="4456611"/>
            <a:ext cx="250184" cy="180000"/>
          </a:xfrm>
          <a:prstGeom prst="chevron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2016554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Box 260">
            <a:extLst>
              <a:ext uri="{FF2B5EF4-FFF2-40B4-BE49-F238E27FC236}">
                <a16:creationId xmlns:a16="http://schemas.microsoft.com/office/drawing/2014/main" id="{15DCE0AE-DD91-E64A-BB07-5370779912EB}"/>
              </a:ext>
            </a:extLst>
          </p:cNvPr>
          <p:cNvSpPr txBox="1"/>
          <p:nvPr/>
        </p:nvSpPr>
        <p:spPr>
          <a:xfrm>
            <a:off x="3108326" y="3948918"/>
            <a:ext cx="5975350" cy="19048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3600"/>
              </a:lnSpc>
            </a:pP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Website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cung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cấp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những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sản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phẩm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mẫu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mã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về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thời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trang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mới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nhất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từ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nhiều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nơi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trên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thế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giới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. Website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có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các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tính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năng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cơ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bản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của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việc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mua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bán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trực</a:t>
            </a:r>
            <a:r>
              <a:rPr lang="en-US" sz="2400" dirty="0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2400" dirty="0" err="1">
                <a:solidFill>
                  <a:schemeClr val="tx2"/>
                </a:solidFill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tuyến</a:t>
            </a:r>
            <a:endParaRPr lang="en-US" sz="2400" dirty="0">
              <a:solidFill>
                <a:schemeClr val="tx2"/>
              </a:solidFill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1B915CE-9815-BB42-A094-17ACA8E456EF}"/>
              </a:ext>
            </a:extLst>
          </p:cNvPr>
          <p:cNvSpPr txBox="1"/>
          <p:nvPr/>
        </p:nvSpPr>
        <p:spPr>
          <a:xfrm>
            <a:off x="3108325" y="1326666"/>
            <a:ext cx="5975350" cy="212365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Muli SemiBold" panose="02000503000000000000" pitchFamily="2" charset="77"/>
                <a:cs typeface="Neuton" panose="02000503000000000000" pitchFamily="2" charset="2"/>
              </a:rPr>
              <a:t>TỔNG QUAN VỀ WEBSITE</a:t>
            </a:r>
          </a:p>
        </p:txBody>
      </p:sp>
    </p:spTree>
    <p:extLst>
      <p:ext uri="{BB962C8B-B14F-4D97-AF65-F5344CB8AC3E}">
        <p14:creationId xmlns:p14="http://schemas.microsoft.com/office/powerpoint/2010/main" val="160783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C51D219-F231-0840-A649-C51C207FAF1B}"/>
              </a:ext>
            </a:extLst>
          </p:cNvPr>
          <p:cNvSpPr txBox="1"/>
          <p:nvPr/>
        </p:nvSpPr>
        <p:spPr>
          <a:xfrm>
            <a:off x="6586538" y="1747228"/>
            <a:ext cx="3471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uli SemiBold" panose="02000503000000000000" pitchFamily="2" charset="77"/>
                <a:ea typeface="Nunito Bold" charset="0"/>
                <a:cs typeface="Khula Semibold" panose="02000000000000000000" pitchFamily="2" charset="0"/>
              </a:rPr>
              <a:t>Backend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66362-2756-9741-8C0C-026417C1D137}"/>
              </a:ext>
            </a:extLst>
          </p:cNvPr>
          <p:cNvSpPr txBox="1"/>
          <p:nvPr/>
        </p:nvSpPr>
        <p:spPr>
          <a:xfrm>
            <a:off x="2316163" y="549275"/>
            <a:ext cx="7559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ea typeface="Nunito Bold" charset="0"/>
                <a:cs typeface="Neuton" panose="02000503000000000000" pitchFamily="2" charset="2"/>
              </a:rPr>
              <a:t>CÁC CÔNG NGHỆ SỬ DỤNG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533A35-5398-2040-A707-D97117D75873}"/>
              </a:ext>
            </a:extLst>
          </p:cNvPr>
          <p:cNvSpPr txBox="1"/>
          <p:nvPr/>
        </p:nvSpPr>
        <p:spPr>
          <a:xfrm>
            <a:off x="1901486" y="1747228"/>
            <a:ext cx="35147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  <a:latin typeface="Muli SemiBold" panose="02000503000000000000" pitchFamily="2" charset="77"/>
                <a:ea typeface="Nunito Bold" charset="0"/>
                <a:cs typeface="Khula Semibold" panose="02000000000000000000" pitchFamily="2" charset="0"/>
              </a:rPr>
              <a:t>Frontend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4B1302-B27A-4CA9-A88F-00AC49F80607}"/>
              </a:ext>
            </a:extLst>
          </p:cNvPr>
          <p:cNvSpPr txBox="1"/>
          <p:nvPr/>
        </p:nvSpPr>
        <p:spPr>
          <a:xfrm>
            <a:off x="3328983" y="2478066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HTML</a:t>
            </a:r>
          </a:p>
        </p:txBody>
      </p:sp>
      <p:sp>
        <p:nvSpPr>
          <p:cNvPr id="9" name="Chevron 1">
            <a:extLst>
              <a:ext uri="{FF2B5EF4-FFF2-40B4-BE49-F238E27FC236}">
                <a16:creationId xmlns:a16="http://schemas.microsoft.com/office/drawing/2014/main" id="{9548BC08-9A23-4FC1-B0F6-59B0F0942D8F}"/>
              </a:ext>
            </a:extLst>
          </p:cNvPr>
          <p:cNvSpPr>
            <a:spLocks noChangeAspect="1"/>
          </p:cNvSpPr>
          <p:nvPr/>
        </p:nvSpPr>
        <p:spPr>
          <a:xfrm>
            <a:off x="2848019" y="2608960"/>
            <a:ext cx="250184" cy="1800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5A7107-0812-4ECF-9BDF-EDE11F4EFFDB}"/>
              </a:ext>
            </a:extLst>
          </p:cNvPr>
          <p:cNvSpPr txBox="1"/>
          <p:nvPr/>
        </p:nvSpPr>
        <p:spPr>
          <a:xfrm>
            <a:off x="3333238" y="3072254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CSS</a:t>
            </a:r>
          </a:p>
        </p:txBody>
      </p:sp>
      <p:sp>
        <p:nvSpPr>
          <p:cNvPr id="16" name="Chevron 1">
            <a:extLst>
              <a:ext uri="{FF2B5EF4-FFF2-40B4-BE49-F238E27FC236}">
                <a16:creationId xmlns:a16="http://schemas.microsoft.com/office/drawing/2014/main" id="{1D0CB3F7-FF5D-4C7E-B6BD-D314F2122842}"/>
              </a:ext>
            </a:extLst>
          </p:cNvPr>
          <p:cNvSpPr>
            <a:spLocks noChangeAspect="1"/>
          </p:cNvSpPr>
          <p:nvPr/>
        </p:nvSpPr>
        <p:spPr>
          <a:xfrm>
            <a:off x="2852274" y="3203148"/>
            <a:ext cx="250184" cy="180000"/>
          </a:xfrm>
          <a:prstGeom prst="chevron">
            <a:avLst/>
          </a:prstGeom>
          <a:solidFill>
            <a:srgbClr val="39A9B5"/>
          </a:solidFill>
          <a:ln>
            <a:solidFill>
              <a:srgbClr val="39A9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A04A4E-16BA-4741-86D4-20FE30CB5887}"/>
              </a:ext>
            </a:extLst>
          </p:cNvPr>
          <p:cNvSpPr txBox="1"/>
          <p:nvPr/>
        </p:nvSpPr>
        <p:spPr>
          <a:xfrm>
            <a:off x="3328983" y="3666442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BOOSTRAP</a:t>
            </a:r>
          </a:p>
        </p:txBody>
      </p:sp>
      <p:sp>
        <p:nvSpPr>
          <p:cNvPr id="18" name="Chevron 1">
            <a:extLst>
              <a:ext uri="{FF2B5EF4-FFF2-40B4-BE49-F238E27FC236}">
                <a16:creationId xmlns:a16="http://schemas.microsoft.com/office/drawing/2014/main" id="{4532042B-059B-4692-9FA6-941F8D5CB37F}"/>
              </a:ext>
            </a:extLst>
          </p:cNvPr>
          <p:cNvSpPr>
            <a:spLocks noChangeAspect="1"/>
          </p:cNvSpPr>
          <p:nvPr/>
        </p:nvSpPr>
        <p:spPr>
          <a:xfrm>
            <a:off x="2848019" y="3797336"/>
            <a:ext cx="250184" cy="18000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42890B9-2E9A-4D0C-9F3C-E4E5083DC502}"/>
              </a:ext>
            </a:extLst>
          </p:cNvPr>
          <p:cNvSpPr txBox="1"/>
          <p:nvPr/>
        </p:nvSpPr>
        <p:spPr>
          <a:xfrm>
            <a:off x="3294867" y="4260630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" sz="1800" dirty="0"/>
              <a:t>JQUERY</a:t>
            </a:r>
          </a:p>
        </p:txBody>
      </p:sp>
      <p:sp>
        <p:nvSpPr>
          <p:cNvPr id="20" name="Chevron 1">
            <a:extLst>
              <a:ext uri="{FF2B5EF4-FFF2-40B4-BE49-F238E27FC236}">
                <a16:creationId xmlns:a16="http://schemas.microsoft.com/office/drawing/2014/main" id="{50B5E12A-7197-439F-B74F-FE3BD4A8468E}"/>
              </a:ext>
            </a:extLst>
          </p:cNvPr>
          <p:cNvSpPr>
            <a:spLocks noChangeAspect="1"/>
          </p:cNvSpPr>
          <p:nvPr/>
        </p:nvSpPr>
        <p:spPr>
          <a:xfrm>
            <a:off x="2813903" y="4391524"/>
            <a:ext cx="250184" cy="180000"/>
          </a:xfrm>
          <a:prstGeom prst="chevron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2A05777-BFC6-423C-BF13-D17973842F6F}"/>
              </a:ext>
            </a:extLst>
          </p:cNvPr>
          <p:cNvSpPr txBox="1"/>
          <p:nvPr/>
        </p:nvSpPr>
        <p:spPr>
          <a:xfrm>
            <a:off x="7772472" y="2478066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PHP</a:t>
            </a:r>
          </a:p>
        </p:txBody>
      </p:sp>
      <p:sp>
        <p:nvSpPr>
          <p:cNvPr id="22" name="Chevron 1">
            <a:extLst>
              <a:ext uri="{FF2B5EF4-FFF2-40B4-BE49-F238E27FC236}">
                <a16:creationId xmlns:a16="http://schemas.microsoft.com/office/drawing/2014/main" id="{D9D42078-8924-4FEF-BB03-FF19113298A4}"/>
              </a:ext>
            </a:extLst>
          </p:cNvPr>
          <p:cNvSpPr>
            <a:spLocks noChangeAspect="1"/>
          </p:cNvSpPr>
          <p:nvPr/>
        </p:nvSpPr>
        <p:spPr>
          <a:xfrm>
            <a:off x="7291508" y="2608960"/>
            <a:ext cx="250184" cy="180000"/>
          </a:xfrm>
          <a:prstGeom prst="chevr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A18F67E-6F6C-4146-85E7-8ACD315E70E6}"/>
              </a:ext>
            </a:extLst>
          </p:cNvPr>
          <p:cNvSpPr txBox="1"/>
          <p:nvPr/>
        </p:nvSpPr>
        <p:spPr>
          <a:xfrm>
            <a:off x="7772472" y="3072254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JQUERY</a:t>
            </a:r>
          </a:p>
        </p:txBody>
      </p:sp>
      <p:sp>
        <p:nvSpPr>
          <p:cNvPr id="24" name="Chevron 1">
            <a:extLst>
              <a:ext uri="{FF2B5EF4-FFF2-40B4-BE49-F238E27FC236}">
                <a16:creationId xmlns:a16="http://schemas.microsoft.com/office/drawing/2014/main" id="{A22928CA-04F3-4999-83EE-2879DA168050}"/>
              </a:ext>
            </a:extLst>
          </p:cNvPr>
          <p:cNvSpPr>
            <a:spLocks noChangeAspect="1"/>
          </p:cNvSpPr>
          <p:nvPr/>
        </p:nvSpPr>
        <p:spPr>
          <a:xfrm>
            <a:off x="7291508" y="3203148"/>
            <a:ext cx="250184" cy="180000"/>
          </a:xfrm>
          <a:prstGeom prst="chevron">
            <a:avLst/>
          </a:prstGeom>
          <a:solidFill>
            <a:srgbClr val="39A9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EC53371-F127-4A81-B964-E52ED75F7BE6}"/>
              </a:ext>
            </a:extLst>
          </p:cNvPr>
          <p:cNvSpPr txBox="1"/>
          <p:nvPr/>
        </p:nvSpPr>
        <p:spPr>
          <a:xfrm>
            <a:off x="7772472" y="3671382"/>
            <a:ext cx="3494986" cy="441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</a:pPr>
            <a:r>
              <a:rPr lang="en-US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AJAX</a:t>
            </a:r>
          </a:p>
        </p:txBody>
      </p:sp>
      <p:sp>
        <p:nvSpPr>
          <p:cNvPr id="26" name="Chevron 1">
            <a:extLst>
              <a:ext uri="{FF2B5EF4-FFF2-40B4-BE49-F238E27FC236}">
                <a16:creationId xmlns:a16="http://schemas.microsoft.com/office/drawing/2014/main" id="{3C81E541-11BC-493D-A6D1-1614398A6467}"/>
              </a:ext>
            </a:extLst>
          </p:cNvPr>
          <p:cNvSpPr>
            <a:spLocks noChangeAspect="1"/>
          </p:cNvSpPr>
          <p:nvPr/>
        </p:nvSpPr>
        <p:spPr>
          <a:xfrm>
            <a:off x="7291508" y="3802276"/>
            <a:ext cx="250184" cy="180000"/>
          </a:xfrm>
          <a:prstGeom prst="chevr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dirty="0">
              <a:latin typeface="Muli Light" panose="020003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2633912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5562359" y="1768523"/>
            <a:ext cx="3779838" cy="21809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4400" b="1" dirty="0">
                <a:solidFill>
                  <a:schemeClr val="tx2"/>
                </a:solidFill>
                <a:latin typeface="Muli SemiBold" panose="02000503000000000000" pitchFamily="2" charset="77"/>
                <a:cs typeface="Neuton" panose="02000503000000000000" pitchFamily="2" charset="2"/>
              </a:rPr>
              <a:t>CHỨC NĂNG CỦA </a:t>
            </a:r>
          </a:p>
          <a:p>
            <a:pPr algn="ctr">
              <a:lnSpc>
                <a:spcPts val="5500"/>
              </a:lnSpc>
            </a:pPr>
            <a:r>
              <a:rPr lang="en-US" sz="4400" b="1" dirty="0">
                <a:solidFill>
                  <a:schemeClr val="tx2"/>
                </a:solidFill>
                <a:latin typeface="Muli SemiBold" panose="02000503000000000000" pitchFamily="2" charset="77"/>
                <a:cs typeface="Neuton" panose="02000503000000000000" pitchFamily="2" charset="2"/>
              </a:rPr>
              <a:t>ADMIN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DA729A8B-09FD-524F-88B2-5737CD1CAC3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091335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7696"/>
          <p:cNvSpPr/>
          <p:nvPr/>
        </p:nvSpPr>
        <p:spPr>
          <a:xfrm rot="4800">
            <a:off x="1762582" y="1993588"/>
            <a:ext cx="2092685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2" h="743">
                <a:moveTo>
                  <a:pt x="742" y="372"/>
                </a:moveTo>
                <a:cubicBezTo>
                  <a:pt x="742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2" y="166"/>
                  <a:pt x="742" y="372"/>
                </a:cubicBezTo>
                <a:close/>
              </a:path>
            </a:pathLst>
          </a:custGeom>
          <a:noFill/>
          <a:ln w="28575" cap="flat">
            <a:solidFill>
              <a:schemeClr val="accent1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800" dirty="0">
              <a:latin typeface="Muli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7697"/>
          <p:cNvSpPr/>
          <p:nvPr/>
        </p:nvSpPr>
        <p:spPr>
          <a:xfrm rot="4800">
            <a:off x="3274913" y="3500947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2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2"/>
                </a:cubicBezTo>
                <a:cubicBezTo>
                  <a:pt x="0" y="167"/>
                  <a:pt x="166" y="0"/>
                  <a:pt x="371" y="0"/>
                </a:cubicBezTo>
                <a:cubicBezTo>
                  <a:pt x="576" y="0"/>
                  <a:pt x="743" y="167"/>
                  <a:pt x="743" y="372"/>
                </a:cubicBezTo>
                <a:close/>
              </a:path>
            </a:pathLst>
          </a:custGeom>
          <a:noFill/>
          <a:ln w="28575" cap="flat">
            <a:solidFill>
              <a:schemeClr val="accent2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800" dirty="0">
              <a:latin typeface="Muli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7698"/>
          <p:cNvSpPr/>
          <p:nvPr/>
        </p:nvSpPr>
        <p:spPr>
          <a:xfrm rot="4800">
            <a:off x="4785894" y="1989391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6" y="743"/>
                  <a:pt x="371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noFill/>
          <a:ln w="28575" cap="flat">
            <a:solidFill>
              <a:schemeClr val="accent3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800" dirty="0">
              <a:latin typeface="Muli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699"/>
          <p:cNvSpPr/>
          <p:nvPr/>
        </p:nvSpPr>
        <p:spPr>
          <a:xfrm rot="4800">
            <a:off x="6297395" y="3496711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6"/>
                  <a:pt x="577" y="743"/>
                  <a:pt x="372" y="743"/>
                </a:cubicBezTo>
                <a:cubicBezTo>
                  <a:pt x="166" y="743"/>
                  <a:pt x="0" y="576"/>
                  <a:pt x="0" y="371"/>
                </a:cubicBezTo>
                <a:cubicBezTo>
                  <a:pt x="0" y="166"/>
                  <a:pt x="166" y="0"/>
                  <a:pt x="372" y="0"/>
                </a:cubicBezTo>
                <a:cubicBezTo>
                  <a:pt x="577" y="0"/>
                  <a:pt x="743" y="166"/>
                  <a:pt x="743" y="371"/>
                </a:cubicBezTo>
                <a:close/>
              </a:path>
            </a:pathLst>
          </a:custGeom>
          <a:noFill/>
          <a:ln w="28575" cap="flat">
            <a:solidFill>
              <a:schemeClr val="accent4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800" dirty="0">
              <a:latin typeface="Muli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7700"/>
          <p:cNvSpPr/>
          <p:nvPr/>
        </p:nvSpPr>
        <p:spPr>
          <a:xfrm rot="4800">
            <a:off x="7808376" y="1982323"/>
            <a:ext cx="2095509" cy="2095509"/>
          </a:xfrm>
          <a:custGeom>
            <a:avLst/>
            <a:gdLst/>
            <a:ahLst/>
            <a:cxnLst>
              <a:cxn ang="3cd4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743" h="743">
                <a:moveTo>
                  <a:pt x="743" y="371"/>
                </a:moveTo>
                <a:cubicBezTo>
                  <a:pt x="743" y="577"/>
                  <a:pt x="576" y="743"/>
                  <a:pt x="371" y="743"/>
                </a:cubicBezTo>
                <a:cubicBezTo>
                  <a:pt x="166" y="743"/>
                  <a:pt x="0" y="577"/>
                  <a:pt x="0" y="371"/>
                </a:cubicBezTo>
                <a:cubicBezTo>
                  <a:pt x="0" y="166"/>
                  <a:pt x="166" y="0"/>
                  <a:pt x="371" y="0"/>
                </a:cubicBezTo>
                <a:cubicBezTo>
                  <a:pt x="576" y="0"/>
                  <a:pt x="743" y="166"/>
                  <a:pt x="743" y="371"/>
                </a:cubicBezTo>
                <a:close/>
              </a:path>
            </a:pathLst>
          </a:custGeom>
          <a:noFill/>
          <a:ln w="28575" cap="flat">
            <a:solidFill>
              <a:schemeClr val="accent5"/>
            </a:solidFill>
            <a:prstDash val="solid"/>
          </a:ln>
        </p:spPr>
        <p:txBody>
          <a:bodyPr vert="horz" wrap="none" lIns="45000" tIns="22500" rIns="45000" bIns="22500" anchor="ctr" anchorCtr="1" compatLnSpc="0"/>
          <a:lstStyle/>
          <a:p>
            <a:pPr hangingPunct="0"/>
            <a:endParaRPr lang="en-US" sz="800" dirty="0">
              <a:latin typeface="Muli Light" panose="02000303000000000000" pitchFamily="2" charset="77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TextBox 229"/>
          <p:cNvSpPr txBox="1"/>
          <p:nvPr/>
        </p:nvSpPr>
        <p:spPr>
          <a:xfrm>
            <a:off x="2013582" y="3064703"/>
            <a:ext cx="1595523" cy="850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Thêm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sửa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xóa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danh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mục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sản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phẩm</a:t>
            </a:r>
            <a:endParaRPr lang="en-US" sz="1400" dirty="0">
              <a:solidFill>
                <a:schemeClr val="tx2"/>
              </a:solidFill>
              <a:latin typeface="Muli Light" panose="02000303000000000000" pitchFamily="2" charset="77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1" name="TextBox 230"/>
          <p:cNvSpPr txBox="1"/>
          <p:nvPr/>
        </p:nvSpPr>
        <p:spPr>
          <a:xfrm>
            <a:off x="2085270" y="2377792"/>
            <a:ext cx="1454561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Quản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lý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Danh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Mục</a:t>
            </a:r>
            <a:endParaRPr lang="en-US" dirty="0">
              <a:solidFill>
                <a:schemeClr val="tx2"/>
              </a:solidFill>
              <a:latin typeface="Muli Light" panose="020003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988DFA4-0D2E-2540-ADC0-4454FD9467A0}"/>
              </a:ext>
            </a:extLst>
          </p:cNvPr>
          <p:cNvSpPr txBox="1"/>
          <p:nvPr/>
        </p:nvSpPr>
        <p:spPr>
          <a:xfrm>
            <a:off x="3508865" y="4549138"/>
            <a:ext cx="1595523" cy="592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Thêm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sửa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xóa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sản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phẩm</a:t>
            </a:r>
            <a:endParaRPr lang="en-US" sz="1400" dirty="0">
              <a:solidFill>
                <a:schemeClr val="tx2"/>
              </a:solidFill>
              <a:latin typeface="Muli Light" panose="02000303000000000000" pitchFamily="2" charset="77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087615B-C6ED-3A44-9158-89E289E8ADF4}"/>
              </a:ext>
            </a:extLst>
          </p:cNvPr>
          <p:cNvSpPr txBox="1"/>
          <p:nvPr/>
        </p:nvSpPr>
        <p:spPr>
          <a:xfrm>
            <a:off x="3580553" y="3908168"/>
            <a:ext cx="1454561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Quản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lý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sản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phẩm</a:t>
            </a:r>
            <a:endParaRPr lang="en-US" dirty="0">
              <a:solidFill>
                <a:schemeClr val="tx2"/>
              </a:solidFill>
              <a:latin typeface="Muli Light" panose="020003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1AA8462-9321-1F4C-AB30-7E6E93947384}"/>
              </a:ext>
            </a:extLst>
          </p:cNvPr>
          <p:cNvSpPr txBox="1"/>
          <p:nvPr/>
        </p:nvSpPr>
        <p:spPr>
          <a:xfrm>
            <a:off x="5073045" y="3065477"/>
            <a:ext cx="1595523" cy="592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Chi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tiết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trạng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thái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của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đơn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hàng</a:t>
            </a:r>
            <a:endParaRPr lang="en-US" sz="1400" dirty="0">
              <a:solidFill>
                <a:schemeClr val="tx2"/>
              </a:solidFill>
              <a:latin typeface="Muli Light" panose="02000303000000000000" pitchFamily="2" charset="77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8D1C06-0F3A-2D46-A2FC-699D28160C96}"/>
              </a:ext>
            </a:extLst>
          </p:cNvPr>
          <p:cNvSpPr txBox="1"/>
          <p:nvPr/>
        </p:nvSpPr>
        <p:spPr>
          <a:xfrm>
            <a:off x="5144733" y="2378566"/>
            <a:ext cx="1454561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Quản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lý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đơn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hàng</a:t>
            </a:r>
            <a:endParaRPr lang="en-US" dirty="0">
              <a:solidFill>
                <a:schemeClr val="tx2"/>
              </a:solidFill>
              <a:latin typeface="Muli Light" panose="020003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14EF98-39E8-6C4A-9072-881E2DE3A773}"/>
              </a:ext>
            </a:extLst>
          </p:cNvPr>
          <p:cNvSpPr txBox="1"/>
          <p:nvPr/>
        </p:nvSpPr>
        <p:spPr>
          <a:xfrm>
            <a:off x="6617868" y="4170608"/>
            <a:ext cx="1454561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Đăng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nhập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,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đăng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xuất</a:t>
            </a:r>
            <a:endParaRPr lang="en-US" dirty="0">
              <a:solidFill>
                <a:schemeClr val="tx2"/>
              </a:solidFill>
              <a:latin typeface="Muli Light" panose="02000303000000000000" pitchFamily="2" charset="77"/>
              <a:ea typeface="Roboto" charset="0"/>
              <a:cs typeface="Poppins" pitchFamily="2" charset="7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ADEF324-6AF5-4449-9AE2-F237C74AE258}"/>
              </a:ext>
            </a:extLst>
          </p:cNvPr>
          <p:cNvSpPr txBox="1"/>
          <p:nvPr/>
        </p:nvSpPr>
        <p:spPr>
          <a:xfrm>
            <a:off x="8057061" y="3050495"/>
            <a:ext cx="1595523" cy="592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Thêm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sửa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400" dirty="0" err="1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xóa</a:t>
            </a:r>
            <a:r>
              <a:rPr lang="en-US" sz="1400" dirty="0">
                <a:solidFill>
                  <a:schemeClr val="tx2"/>
                </a:solidFill>
                <a:latin typeface="Muli Light" panose="02000303000000000000" pitchFamily="2" charset="77"/>
                <a:ea typeface="Lato" panose="020F0502020204030203" pitchFamily="34" charset="0"/>
                <a:cs typeface="Lato" panose="020F0502020204030203" pitchFamily="34" charset="0"/>
              </a:rPr>
              <a:t> users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D3163F3-67ED-D149-AFFD-6EA92D12A8A9}"/>
              </a:ext>
            </a:extLst>
          </p:cNvPr>
          <p:cNvSpPr txBox="1"/>
          <p:nvPr/>
        </p:nvSpPr>
        <p:spPr>
          <a:xfrm>
            <a:off x="8128749" y="2379082"/>
            <a:ext cx="1454561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Quản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</a:t>
            </a:r>
            <a:r>
              <a:rPr lang="en-US" dirty="0" err="1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lý</a:t>
            </a:r>
            <a:r>
              <a:rPr lang="en-US" dirty="0">
                <a:solidFill>
                  <a:schemeClr val="tx2"/>
                </a:solidFill>
                <a:latin typeface="Muli Light" panose="02000303000000000000" pitchFamily="2" charset="77"/>
                <a:ea typeface="Roboto" charset="0"/>
                <a:cs typeface="Poppins" pitchFamily="2" charset="77"/>
              </a:rPr>
              <a:t> users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DB017DA-6B9B-3649-85FC-49EB232EA232}"/>
              </a:ext>
            </a:extLst>
          </p:cNvPr>
          <p:cNvSpPr>
            <a:spLocks/>
          </p:cNvSpPr>
          <p:nvPr/>
        </p:nvSpPr>
        <p:spPr bwMode="auto">
          <a:xfrm>
            <a:off x="695325" y="576628"/>
            <a:ext cx="1080134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ea typeface="Roboto" charset="0"/>
                <a:cs typeface="Poppins" pitchFamily="2" charset="77"/>
                <a:sym typeface="Bebas Neue" charset="0"/>
              </a:rPr>
              <a:t>CHỨC NĂNG CỦA ADMIN</a:t>
            </a:r>
            <a:endParaRPr lang="en-US" sz="3600" b="1" dirty="0">
              <a:solidFill>
                <a:schemeClr val="accent2"/>
              </a:solidFill>
              <a:latin typeface="Muli SemiBold" panose="02000503000000000000" pitchFamily="2" charset="77"/>
              <a:ea typeface="Roboto" charset="0"/>
              <a:cs typeface="Poppins" pitchFamily="2" charset="77"/>
              <a:sym typeface="Bebas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281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3DC0B45-FD11-164B-98D7-4F4909B7B4C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4D940F5-1563-8D4E-B9B4-039F9035D160}"/>
              </a:ext>
            </a:extLst>
          </p:cNvPr>
          <p:cNvSpPr/>
          <p:nvPr/>
        </p:nvSpPr>
        <p:spPr>
          <a:xfrm>
            <a:off x="162665" y="2889877"/>
            <a:ext cx="4648200" cy="1569660"/>
          </a:xfrm>
          <a:prstGeom prst="rect">
            <a:avLst/>
          </a:prstGeom>
          <a:noFill/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4800" b="1" dirty="0">
                <a:solidFill>
                  <a:schemeClr val="tx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uli" panose="02000503000000000000" pitchFamily="2" charset="77"/>
                <a:cs typeface="Neuton" panose="02000503000000000000" pitchFamily="2" charset="2"/>
              </a:rPr>
              <a:t>CHỨC NĂNG CỦA WEBSITE</a:t>
            </a:r>
            <a:endParaRPr lang="en-US" sz="4800" b="1" dirty="0">
              <a:solidFill>
                <a:schemeClr val="tx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uli" panose="02000503000000000000" pitchFamily="2" charset="77"/>
              <a:ea typeface="Nunito Bold" charset="0"/>
              <a:cs typeface="Neuton" panose="02000503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16250533"/>
      </p:ext>
    </p:extLst>
  </p:cSld>
  <p:clrMapOvr>
    <a:masterClrMapping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614784" y="4926577"/>
            <a:ext cx="2557177" cy="1252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Xem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theo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danh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mục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Xem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theo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giá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Xem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chi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tiết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Xem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giỏ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hàng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036443" y="4579399"/>
            <a:ext cx="2002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Xem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sản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phẩm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Muli" panose="02000503000000000000" pitchFamily="2" charset="77"/>
              <a:ea typeface="Nunito Bold" charset="0"/>
              <a:cs typeface="Khula Semibold" panose="02000000000000000000" pitchFamily="2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435819" y="4923428"/>
            <a:ext cx="2557177" cy="957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Thêm,hủy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,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xóa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toàn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bộ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Thanh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toán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Đặt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hàng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86675" y="4576249"/>
            <a:ext cx="1974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Quản</a:t>
            </a:r>
            <a:r>
              <a:rPr lang="en-US" dirty="0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lý</a:t>
            </a:r>
            <a:r>
              <a:rPr lang="en-US" dirty="0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giỏ</a:t>
            </a:r>
            <a:r>
              <a:rPr lang="en-US" dirty="0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2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hàng</a:t>
            </a:r>
            <a:endParaRPr lang="en-US" dirty="0">
              <a:solidFill>
                <a:schemeClr val="accent2"/>
              </a:solidFill>
              <a:latin typeface="Muli" panose="02000503000000000000" pitchFamily="2" charset="77"/>
              <a:ea typeface="Nunito Bold" charset="0"/>
              <a:cs typeface="Khula Semibold" panose="02000000000000000000" pitchFamily="2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775436" y="2505317"/>
            <a:ext cx="2127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Đăng</a:t>
            </a:r>
            <a:r>
              <a:rPr lang="en-US" dirty="0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ký</a:t>
            </a:r>
            <a:r>
              <a:rPr lang="en-US" dirty="0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, </a:t>
            </a:r>
            <a:r>
              <a:rPr lang="en-US" dirty="0" err="1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đăng</a:t>
            </a:r>
            <a:r>
              <a:rPr lang="en-US" dirty="0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1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nhập</a:t>
            </a:r>
            <a:endParaRPr lang="en-US" dirty="0">
              <a:solidFill>
                <a:schemeClr val="accent1"/>
              </a:solidFill>
              <a:latin typeface="Muli" panose="02000503000000000000" pitchFamily="2" charset="77"/>
              <a:ea typeface="Nunito Bold" charset="0"/>
              <a:cs typeface="Khula Semibold" panose="02000000000000000000" pitchFamily="2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607700" y="2629956"/>
            <a:ext cx="1667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3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Liên</a:t>
            </a:r>
            <a:r>
              <a:rPr lang="en-US" dirty="0">
                <a:solidFill>
                  <a:schemeClr val="accent3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3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hệ</a:t>
            </a:r>
            <a:endParaRPr lang="en-US" dirty="0">
              <a:solidFill>
                <a:schemeClr val="accent3"/>
              </a:solidFill>
              <a:latin typeface="Muli" panose="02000503000000000000" pitchFamily="2" charset="77"/>
              <a:ea typeface="Nunito Bold" charset="0"/>
              <a:cs typeface="Khula Semibold" panose="02000000000000000000" pitchFamily="2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787520" y="5022632"/>
            <a:ext cx="2557177" cy="957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Theo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danh</a:t>
            </a: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mục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Theo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giá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Theo </a:t>
            </a:r>
            <a:r>
              <a:rPr lang="en-US" sz="1600" dirty="0" err="1">
                <a:latin typeface="Muli Light" panose="02000303000000000000" pitchFamily="2" charset="77"/>
                <a:ea typeface="Lato Light" panose="020F0502020204030203" pitchFamily="34" charset="0"/>
                <a:cs typeface="Arima Madurai Light" pitchFamily="2" charset="77"/>
              </a:rPr>
              <a:t>tên</a:t>
            </a:r>
            <a:endParaRPr lang="en-US" sz="1600" dirty="0">
              <a:latin typeface="Muli Light" panose="02000303000000000000" pitchFamily="2" charset="77"/>
              <a:ea typeface="Lato Light" panose="020F0502020204030203" pitchFamily="34" charset="0"/>
              <a:cs typeface="Arima Madurai Light" pitchFamily="2" charset="7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111179" y="4574694"/>
            <a:ext cx="1679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accent4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Tìm</a:t>
            </a:r>
            <a:r>
              <a:rPr lang="en-US" dirty="0">
                <a:solidFill>
                  <a:schemeClr val="accent4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 </a:t>
            </a:r>
            <a:r>
              <a:rPr lang="en-US" dirty="0" err="1">
                <a:solidFill>
                  <a:schemeClr val="accent4"/>
                </a:solidFill>
                <a:latin typeface="Muli" panose="02000503000000000000" pitchFamily="2" charset="77"/>
                <a:ea typeface="Nunito Bold" charset="0"/>
                <a:cs typeface="Khula Semibold" panose="02000000000000000000" pitchFamily="2" charset="0"/>
              </a:rPr>
              <a:t>kiếm</a:t>
            </a:r>
            <a:endParaRPr lang="en-US" dirty="0">
              <a:solidFill>
                <a:schemeClr val="accent4"/>
              </a:solidFill>
              <a:latin typeface="Muli" panose="02000503000000000000" pitchFamily="2" charset="77"/>
              <a:ea typeface="Nunito Bold" charset="0"/>
              <a:cs typeface="Khula Semibold" panose="02000000000000000000" pitchFamily="2" charset="0"/>
            </a:endParaRPr>
          </a:p>
        </p:txBody>
      </p:sp>
      <p:sp>
        <p:nvSpPr>
          <p:cNvPr id="33" name="Shape 2552"/>
          <p:cNvSpPr/>
          <p:nvPr/>
        </p:nvSpPr>
        <p:spPr>
          <a:xfrm>
            <a:off x="5682291" y="3963713"/>
            <a:ext cx="537944" cy="4890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8360"/>
                </a:moveTo>
                <a:cubicBezTo>
                  <a:pt x="9864" y="18360"/>
                  <a:pt x="8922" y="18237"/>
                  <a:pt x="7998" y="17995"/>
                </a:cubicBezTo>
                <a:cubicBezTo>
                  <a:pt x="7923" y="17975"/>
                  <a:pt x="7846" y="17965"/>
                  <a:pt x="7770" y="17965"/>
                </a:cubicBezTo>
                <a:cubicBezTo>
                  <a:pt x="7646" y="17965"/>
                  <a:pt x="7522" y="17991"/>
                  <a:pt x="7406" y="18043"/>
                </a:cubicBezTo>
                <a:lnTo>
                  <a:pt x="3352" y="19826"/>
                </a:lnTo>
                <a:lnTo>
                  <a:pt x="4013" y="16735"/>
                </a:lnTo>
                <a:cubicBezTo>
                  <a:pt x="4098" y="16339"/>
                  <a:pt x="3972" y="15924"/>
                  <a:pt x="3689" y="15662"/>
                </a:cubicBezTo>
                <a:cubicBezTo>
                  <a:pt x="1944" y="14045"/>
                  <a:pt x="982" y="11934"/>
                  <a:pt x="982" y="9720"/>
                </a:cubicBezTo>
                <a:cubicBezTo>
                  <a:pt x="982" y="4956"/>
                  <a:pt x="5387" y="1080"/>
                  <a:pt x="10800" y="1080"/>
                </a:cubicBezTo>
                <a:cubicBezTo>
                  <a:pt x="16214" y="1080"/>
                  <a:pt x="20618" y="4956"/>
                  <a:pt x="20618" y="9720"/>
                </a:cubicBezTo>
                <a:cubicBezTo>
                  <a:pt x="20618" y="14484"/>
                  <a:pt x="16214" y="18360"/>
                  <a:pt x="10800" y="18360"/>
                </a:cubicBezTo>
                <a:moveTo>
                  <a:pt x="10800" y="0"/>
                </a:moveTo>
                <a:cubicBezTo>
                  <a:pt x="4835" y="0"/>
                  <a:pt x="0" y="4352"/>
                  <a:pt x="0" y="9720"/>
                </a:cubicBezTo>
                <a:cubicBezTo>
                  <a:pt x="0" y="12353"/>
                  <a:pt x="1168" y="14738"/>
                  <a:pt x="3057" y="16488"/>
                </a:cubicBezTo>
                <a:lnTo>
                  <a:pt x="1964" y="21600"/>
                </a:lnTo>
                <a:lnTo>
                  <a:pt x="7770" y="19046"/>
                </a:lnTo>
                <a:cubicBezTo>
                  <a:pt x="8732" y="19298"/>
                  <a:pt x="9747" y="19440"/>
                  <a:pt x="10800" y="19440"/>
                </a:cubicBezTo>
                <a:cubicBezTo>
                  <a:pt x="16765" y="19440"/>
                  <a:pt x="21600" y="15089"/>
                  <a:pt x="21600" y="9720"/>
                </a:cubicBezTo>
                <a:cubicBezTo>
                  <a:pt x="21600" y="4352"/>
                  <a:pt x="16765" y="0"/>
                  <a:pt x="10800" y="0"/>
                </a:cubicBezTo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latin typeface="Muli Light" panose="02000303000000000000" pitchFamily="2" charset="77"/>
              <a:cs typeface="Rubik Light" panose="02000604000000020004" pitchFamily="2" charset="-79"/>
            </a:endParaRPr>
          </a:p>
        </p:txBody>
      </p:sp>
      <p:sp>
        <p:nvSpPr>
          <p:cNvPr id="34" name="Shape 2579"/>
          <p:cNvSpPr/>
          <p:nvPr/>
        </p:nvSpPr>
        <p:spPr>
          <a:xfrm>
            <a:off x="3593119" y="1804861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257" y="18984"/>
                </a:moveTo>
                <a:lnTo>
                  <a:pt x="11380" y="15408"/>
                </a:lnTo>
                <a:lnTo>
                  <a:pt x="10800" y="14983"/>
                </a:lnTo>
                <a:lnTo>
                  <a:pt x="10219" y="15408"/>
                </a:lnTo>
                <a:lnTo>
                  <a:pt x="5343" y="18984"/>
                </a:lnTo>
                <a:lnTo>
                  <a:pt x="7313" y="13075"/>
                </a:lnTo>
                <a:lnTo>
                  <a:pt x="7534" y="12411"/>
                </a:lnTo>
                <a:lnTo>
                  <a:pt x="6980" y="11985"/>
                </a:lnTo>
                <a:lnTo>
                  <a:pt x="2887" y="8836"/>
                </a:lnTo>
                <a:lnTo>
                  <a:pt x="8535" y="8836"/>
                </a:lnTo>
                <a:lnTo>
                  <a:pt x="8774" y="8199"/>
                </a:lnTo>
                <a:lnTo>
                  <a:pt x="10800" y="2796"/>
                </a:lnTo>
                <a:lnTo>
                  <a:pt x="12826" y="8199"/>
                </a:lnTo>
                <a:lnTo>
                  <a:pt x="13065" y="8836"/>
                </a:lnTo>
                <a:lnTo>
                  <a:pt x="18714" y="8836"/>
                </a:lnTo>
                <a:lnTo>
                  <a:pt x="14619" y="11985"/>
                </a:lnTo>
                <a:lnTo>
                  <a:pt x="14066" y="12411"/>
                </a:lnTo>
                <a:cubicBezTo>
                  <a:pt x="14066" y="12411"/>
                  <a:pt x="16257" y="18984"/>
                  <a:pt x="16257" y="18984"/>
                </a:cubicBezTo>
                <a:close/>
                <a:moveTo>
                  <a:pt x="21600" y="7855"/>
                </a:moveTo>
                <a:lnTo>
                  <a:pt x="13745" y="7855"/>
                </a:lnTo>
                <a:lnTo>
                  <a:pt x="10800" y="0"/>
                </a:lnTo>
                <a:lnTo>
                  <a:pt x="7855" y="7855"/>
                </a:lnTo>
                <a:lnTo>
                  <a:pt x="0" y="7855"/>
                </a:lnTo>
                <a:lnTo>
                  <a:pt x="6382" y="12764"/>
                </a:lnTo>
                <a:lnTo>
                  <a:pt x="3436" y="21600"/>
                </a:lnTo>
                <a:lnTo>
                  <a:pt x="10800" y="16200"/>
                </a:lnTo>
                <a:lnTo>
                  <a:pt x="18164" y="21600"/>
                </a:lnTo>
                <a:lnTo>
                  <a:pt x="15218" y="12764"/>
                </a:lnTo>
                <a:cubicBezTo>
                  <a:pt x="15218" y="12764"/>
                  <a:pt x="21600" y="7855"/>
                  <a:pt x="21600" y="7855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tx2"/>
              </a:solidFill>
              <a:latin typeface="Muli Light" panose="02000303000000000000" pitchFamily="2" charset="77"/>
              <a:cs typeface="Rubik Light" panose="02000604000000020004" pitchFamily="2" charset="-79"/>
            </a:endParaRPr>
          </a:p>
        </p:txBody>
      </p:sp>
      <p:sp>
        <p:nvSpPr>
          <p:cNvPr id="35" name="Shape 2587"/>
          <p:cNvSpPr/>
          <p:nvPr/>
        </p:nvSpPr>
        <p:spPr>
          <a:xfrm>
            <a:off x="2630880" y="3968917"/>
            <a:ext cx="537944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chemeClr val="accent6">
              <a:lumMod val="75000"/>
            </a:schemeClr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tx2"/>
              </a:solidFill>
              <a:latin typeface="Muli Light" panose="02000303000000000000" pitchFamily="2" charset="77"/>
              <a:cs typeface="Rubik Light" panose="02000604000000020004" pitchFamily="2" charset="-79"/>
            </a:endParaRPr>
          </a:p>
        </p:txBody>
      </p:sp>
      <p:sp>
        <p:nvSpPr>
          <p:cNvPr id="36" name="Shape 2588"/>
          <p:cNvSpPr/>
          <p:nvPr/>
        </p:nvSpPr>
        <p:spPr>
          <a:xfrm>
            <a:off x="7166847" y="2042423"/>
            <a:ext cx="537944" cy="4890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182" y="12420"/>
                </a:moveTo>
                <a:cubicBezTo>
                  <a:pt x="16368" y="12420"/>
                  <a:pt x="15709" y="11694"/>
                  <a:pt x="15709" y="10800"/>
                </a:cubicBezTo>
                <a:cubicBezTo>
                  <a:pt x="15709" y="9906"/>
                  <a:pt x="16368" y="9180"/>
                  <a:pt x="17182" y="9180"/>
                </a:cubicBezTo>
                <a:cubicBezTo>
                  <a:pt x="17995" y="9180"/>
                  <a:pt x="18655" y="9906"/>
                  <a:pt x="18655" y="10800"/>
                </a:cubicBezTo>
                <a:cubicBezTo>
                  <a:pt x="18655" y="11694"/>
                  <a:pt x="17995" y="12420"/>
                  <a:pt x="17182" y="12420"/>
                </a:cubicBezTo>
                <a:moveTo>
                  <a:pt x="21109" y="10260"/>
                </a:moveTo>
                <a:lnTo>
                  <a:pt x="19587" y="10260"/>
                </a:lnTo>
                <a:cubicBezTo>
                  <a:pt x="19360" y="9028"/>
                  <a:pt x="18369" y="8100"/>
                  <a:pt x="17182" y="8100"/>
                </a:cubicBezTo>
                <a:cubicBezTo>
                  <a:pt x="15994" y="8100"/>
                  <a:pt x="15004" y="9028"/>
                  <a:pt x="14777" y="10260"/>
                </a:cubicBezTo>
                <a:lnTo>
                  <a:pt x="491" y="10260"/>
                </a:lnTo>
                <a:cubicBezTo>
                  <a:pt x="220" y="10260"/>
                  <a:pt x="0" y="10502"/>
                  <a:pt x="0" y="10800"/>
                </a:cubicBezTo>
                <a:cubicBezTo>
                  <a:pt x="0" y="11098"/>
                  <a:pt x="220" y="11340"/>
                  <a:pt x="491" y="11340"/>
                </a:cubicBezTo>
                <a:lnTo>
                  <a:pt x="14777" y="11340"/>
                </a:lnTo>
                <a:cubicBezTo>
                  <a:pt x="15004" y="12572"/>
                  <a:pt x="15994" y="13500"/>
                  <a:pt x="17182" y="13500"/>
                </a:cubicBezTo>
                <a:cubicBezTo>
                  <a:pt x="18369" y="13500"/>
                  <a:pt x="19360" y="12572"/>
                  <a:pt x="19587" y="11340"/>
                </a:cubicBezTo>
                <a:lnTo>
                  <a:pt x="21109" y="11340"/>
                </a:lnTo>
                <a:cubicBezTo>
                  <a:pt x="21380" y="11340"/>
                  <a:pt x="21600" y="11098"/>
                  <a:pt x="21600" y="10800"/>
                </a:cubicBezTo>
                <a:cubicBezTo>
                  <a:pt x="21600" y="10502"/>
                  <a:pt x="21380" y="10260"/>
                  <a:pt x="21109" y="10260"/>
                </a:cubicBezTo>
                <a:moveTo>
                  <a:pt x="5400" y="1080"/>
                </a:moveTo>
                <a:cubicBezTo>
                  <a:pt x="6214" y="1080"/>
                  <a:pt x="6873" y="1806"/>
                  <a:pt x="6873" y="2700"/>
                </a:cubicBezTo>
                <a:cubicBezTo>
                  <a:pt x="6873" y="3595"/>
                  <a:pt x="6214" y="4320"/>
                  <a:pt x="5400" y="4320"/>
                </a:cubicBezTo>
                <a:cubicBezTo>
                  <a:pt x="4586" y="4320"/>
                  <a:pt x="3927" y="3595"/>
                  <a:pt x="3927" y="2700"/>
                </a:cubicBezTo>
                <a:cubicBezTo>
                  <a:pt x="3927" y="1806"/>
                  <a:pt x="4586" y="1080"/>
                  <a:pt x="5400" y="1080"/>
                </a:cubicBezTo>
                <a:moveTo>
                  <a:pt x="491" y="3240"/>
                </a:moveTo>
                <a:lnTo>
                  <a:pt x="2995" y="3240"/>
                </a:lnTo>
                <a:cubicBezTo>
                  <a:pt x="3222" y="4472"/>
                  <a:pt x="4213" y="5400"/>
                  <a:pt x="5400" y="5400"/>
                </a:cubicBezTo>
                <a:cubicBezTo>
                  <a:pt x="6587" y="5400"/>
                  <a:pt x="7578" y="4472"/>
                  <a:pt x="7805" y="3240"/>
                </a:cubicBezTo>
                <a:lnTo>
                  <a:pt x="21109" y="3240"/>
                </a:lnTo>
                <a:cubicBezTo>
                  <a:pt x="21380" y="3240"/>
                  <a:pt x="21600" y="2999"/>
                  <a:pt x="21600" y="2700"/>
                </a:cubicBezTo>
                <a:cubicBezTo>
                  <a:pt x="21600" y="2402"/>
                  <a:pt x="21380" y="2160"/>
                  <a:pt x="21109" y="2160"/>
                </a:cubicBezTo>
                <a:lnTo>
                  <a:pt x="7805" y="2160"/>
                </a:lnTo>
                <a:cubicBezTo>
                  <a:pt x="7578" y="928"/>
                  <a:pt x="6587" y="0"/>
                  <a:pt x="5400" y="0"/>
                </a:cubicBezTo>
                <a:cubicBezTo>
                  <a:pt x="4213" y="0"/>
                  <a:pt x="3222" y="928"/>
                  <a:pt x="2995" y="2160"/>
                </a:cubicBezTo>
                <a:lnTo>
                  <a:pt x="491" y="2160"/>
                </a:lnTo>
                <a:cubicBezTo>
                  <a:pt x="220" y="2160"/>
                  <a:pt x="0" y="2402"/>
                  <a:pt x="0" y="2700"/>
                </a:cubicBezTo>
                <a:cubicBezTo>
                  <a:pt x="0" y="2999"/>
                  <a:pt x="220" y="3240"/>
                  <a:pt x="491" y="3240"/>
                </a:cubicBezTo>
                <a:moveTo>
                  <a:pt x="9327" y="20519"/>
                </a:moveTo>
                <a:cubicBezTo>
                  <a:pt x="8514" y="20519"/>
                  <a:pt x="7855" y="19794"/>
                  <a:pt x="7855" y="18899"/>
                </a:cubicBezTo>
                <a:cubicBezTo>
                  <a:pt x="7855" y="18005"/>
                  <a:pt x="8514" y="17279"/>
                  <a:pt x="9327" y="17279"/>
                </a:cubicBezTo>
                <a:cubicBezTo>
                  <a:pt x="10141" y="17279"/>
                  <a:pt x="10800" y="18005"/>
                  <a:pt x="10800" y="18899"/>
                </a:cubicBezTo>
                <a:cubicBezTo>
                  <a:pt x="10800" y="19794"/>
                  <a:pt x="10141" y="20519"/>
                  <a:pt x="9327" y="20519"/>
                </a:cubicBezTo>
                <a:moveTo>
                  <a:pt x="21109" y="18359"/>
                </a:moveTo>
                <a:lnTo>
                  <a:pt x="11732" y="18359"/>
                </a:lnTo>
                <a:cubicBezTo>
                  <a:pt x="11505" y="17127"/>
                  <a:pt x="10515" y="16199"/>
                  <a:pt x="9327" y="16199"/>
                </a:cubicBezTo>
                <a:cubicBezTo>
                  <a:pt x="8140" y="16199"/>
                  <a:pt x="7150" y="17127"/>
                  <a:pt x="6922" y="18359"/>
                </a:cubicBezTo>
                <a:lnTo>
                  <a:pt x="491" y="18359"/>
                </a:lnTo>
                <a:cubicBezTo>
                  <a:pt x="220" y="18359"/>
                  <a:pt x="0" y="18601"/>
                  <a:pt x="0" y="18899"/>
                </a:cubicBezTo>
                <a:cubicBezTo>
                  <a:pt x="0" y="19198"/>
                  <a:pt x="220" y="19439"/>
                  <a:pt x="491" y="19439"/>
                </a:cubicBezTo>
                <a:lnTo>
                  <a:pt x="6922" y="19439"/>
                </a:lnTo>
                <a:cubicBezTo>
                  <a:pt x="7150" y="20672"/>
                  <a:pt x="8140" y="21600"/>
                  <a:pt x="9327" y="21600"/>
                </a:cubicBezTo>
                <a:cubicBezTo>
                  <a:pt x="10515" y="21600"/>
                  <a:pt x="11505" y="20672"/>
                  <a:pt x="11732" y="19439"/>
                </a:cubicBezTo>
                <a:lnTo>
                  <a:pt x="21109" y="19439"/>
                </a:lnTo>
                <a:cubicBezTo>
                  <a:pt x="21380" y="19439"/>
                  <a:pt x="21600" y="19198"/>
                  <a:pt x="21600" y="18899"/>
                </a:cubicBezTo>
                <a:cubicBezTo>
                  <a:pt x="21600" y="18601"/>
                  <a:pt x="21380" y="18359"/>
                  <a:pt x="21109" y="1835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tx2"/>
              </a:solidFill>
              <a:latin typeface="Muli Light" panose="02000303000000000000" pitchFamily="2" charset="77"/>
              <a:cs typeface="Rubik Light" panose="02000604000000020004" pitchFamily="2" charset="-79"/>
            </a:endParaRPr>
          </a:p>
        </p:txBody>
      </p:sp>
      <p:sp>
        <p:nvSpPr>
          <p:cNvPr id="37" name="Shape 2632"/>
          <p:cNvSpPr/>
          <p:nvPr/>
        </p:nvSpPr>
        <p:spPr>
          <a:xfrm>
            <a:off x="8482892" y="3963713"/>
            <a:ext cx="440137" cy="53794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7673"/>
                </a:moveTo>
                <a:cubicBezTo>
                  <a:pt x="4588" y="17673"/>
                  <a:pt x="1200" y="16051"/>
                  <a:pt x="1200" y="15218"/>
                </a:cubicBezTo>
                <a:cubicBezTo>
                  <a:pt x="1200" y="14690"/>
                  <a:pt x="1355" y="14275"/>
                  <a:pt x="1611" y="13896"/>
                </a:cubicBezTo>
                <a:cubicBezTo>
                  <a:pt x="3255" y="14967"/>
                  <a:pt x="6746" y="15709"/>
                  <a:pt x="10800" y="15709"/>
                </a:cubicBezTo>
                <a:cubicBezTo>
                  <a:pt x="14856" y="15709"/>
                  <a:pt x="18345" y="14966"/>
                  <a:pt x="19987" y="13894"/>
                </a:cubicBezTo>
                <a:cubicBezTo>
                  <a:pt x="20244" y="14273"/>
                  <a:pt x="20400" y="14689"/>
                  <a:pt x="20400" y="15218"/>
                </a:cubicBezTo>
                <a:cubicBezTo>
                  <a:pt x="20400" y="16051"/>
                  <a:pt x="17011" y="17673"/>
                  <a:pt x="10800" y="17673"/>
                </a:cubicBezTo>
                <a:moveTo>
                  <a:pt x="10800" y="20618"/>
                </a:moveTo>
                <a:cubicBezTo>
                  <a:pt x="9475" y="20618"/>
                  <a:pt x="8400" y="19739"/>
                  <a:pt x="8400" y="18655"/>
                </a:cubicBezTo>
                <a:cubicBezTo>
                  <a:pt x="8400" y="18625"/>
                  <a:pt x="8408" y="18597"/>
                  <a:pt x="8409" y="18567"/>
                </a:cubicBezTo>
                <a:cubicBezTo>
                  <a:pt x="9179" y="18623"/>
                  <a:pt x="9977" y="18655"/>
                  <a:pt x="10800" y="18655"/>
                </a:cubicBezTo>
                <a:cubicBezTo>
                  <a:pt x="11623" y="18655"/>
                  <a:pt x="12421" y="18623"/>
                  <a:pt x="13191" y="18567"/>
                </a:cubicBezTo>
                <a:cubicBezTo>
                  <a:pt x="13192" y="18597"/>
                  <a:pt x="13200" y="18625"/>
                  <a:pt x="13200" y="18655"/>
                </a:cubicBezTo>
                <a:cubicBezTo>
                  <a:pt x="13200" y="19739"/>
                  <a:pt x="12125" y="20618"/>
                  <a:pt x="10800" y="20618"/>
                </a:cubicBezTo>
                <a:moveTo>
                  <a:pt x="2948" y="12551"/>
                </a:moveTo>
                <a:cubicBezTo>
                  <a:pt x="4308" y="11388"/>
                  <a:pt x="6000" y="9939"/>
                  <a:pt x="6000" y="6873"/>
                </a:cubicBezTo>
                <a:cubicBezTo>
                  <a:pt x="6000" y="5232"/>
                  <a:pt x="7238" y="3825"/>
                  <a:pt x="8988" y="3239"/>
                </a:cubicBezTo>
                <a:cubicBezTo>
                  <a:pt x="9428" y="3657"/>
                  <a:pt x="10072" y="3927"/>
                  <a:pt x="10800" y="3927"/>
                </a:cubicBezTo>
                <a:cubicBezTo>
                  <a:pt x="11528" y="3927"/>
                  <a:pt x="12172" y="3657"/>
                  <a:pt x="12611" y="3239"/>
                </a:cubicBezTo>
                <a:cubicBezTo>
                  <a:pt x="14362" y="3825"/>
                  <a:pt x="15600" y="5232"/>
                  <a:pt x="15600" y="6873"/>
                </a:cubicBezTo>
                <a:cubicBezTo>
                  <a:pt x="15600" y="9939"/>
                  <a:pt x="17292" y="11388"/>
                  <a:pt x="18652" y="12551"/>
                </a:cubicBezTo>
                <a:cubicBezTo>
                  <a:pt x="18911" y="12773"/>
                  <a:pt x="19152" y="12979"/>
                  <a:pt x="19366" y="13183"/>
                </a:cubicBezTo>
                <a:cubicBezTo>
                  <a:pt x="18217" y="14077"/>
                  <a:pt x="14825" y="14727"/>
                  <a:pt x="10800" y="14727"/>
                </a:cubicBezTo>
                <a:cubicBezTo>
                  <a:pt x="6779" y="14727"/>
                  <a:pt x="3383" y="14079"/>
                  <a:pt x="2230" y="13186"/>
                </a:cubicBezTo>
                <a:cubicBezTo>
                  <a:pt x="2446" y="12981"/>
                  <a:pt x="2687" y="12774"/>
                  <a:pt x="2948" y="12551"/>
                </a:cubicBezTo>
                <a:moveTo>
                  <a:pt x="10800" y="982"/>
                </a:moveTo>
                <a:cubicBezTo>
                  <a:pt x="11462" y="982"/>
                  <a:pt x="12000" y="1422"/>
                  <a:pt x="12000" y="1964"/>
                </a:cubicBezTo>
                <a:cubicBezTo>
                  <a:pt x="12000" y="2506"/>
                  <a:pt x="11462" y="2945"/>
                  <a:pt x="10800" y="2945"/>
                </a:cubicBezTo>
                <a:cubicBezTo>
                  <a:pt x="10138" y="2945"/>
                  <a:pt x="9600" y="2506"/>
                  <a:pt x="9600" y="1964"/>
                </a:cubicBezTo>
                <a:cubicBezTo>
                  <a:pt x="9600" y="1422"/>
                  <a:pt x="10138" y="982"/>
                  <a:pt x="10800" y="982"/>
                </a:cubicBezTo>
                <a:moveTo>
                  <a:pt x="21600" y="15218"/>
                </a:moveTo>
                <a:cubicBezTo>
                  <a:pt x="21600" y="11782"/>
                  <a:pt x="16800" y="11782"/>
                  <a:pt x="16800" y="6873"/>
                </a:cubicBezTo>
                <a:cubicBezTo>
                  <a:pt x="16800" y="4845"/>
                  <a:pt x="15296" y="3105"/>
                  <a:pt x="13152" y="2356"/>
                </a:cubicBezTo>
                <a:cubicBezTo>
                  <a:pt x="13183" y="2229"/>
                  <a:pt x="13200" y="2098"/>
                  <a:pt x="13200" y="1964"/>
                </a:cubicBezTo>
                <a:cubicBezTo>
                  <a:pt x="13200" y="879"/>
                  <a:pt x="12125" y="0"/>
                  <a:pt x="10800" y="0"/>
                </a:cubicBezTo>
                <a:cubicBezTo>
                  <a:pt x="9475" y="0"/>
                  <a:pt x="8400" y="879"/>
                  <a:pt x="8400" y="1964"/>
                </a:cubicBezTo>
                <a:cubicBezTo>
                  <a:pt x="8400" y="2098"/>
                  <a:pt x="8417" y="2229"/>
                  <a:pt x="8448" y="2356"/>
                </a:cubicBezTo>
                <a:cubicBezTo>
                  <a:pt x="6304" y="3105"/>
                  <a:pt x="4800" y="4845"/>
                  <a:pt x="4800" y="6873"/>
                </a:cubicBezTo>
                <a:cubicBezTo>
                  <a:pt x="4800" y="11782"/>
                  <a:pt x="0" y="11782"/>
                  <a:pt x="0" y="15218"/>
                </a:cubicBezTo>
                <a:cubicBezTo>
                  <a:pt x="0" y="16716"/>
                  <a:pt x="3016" y="17986"/>
                  <a:pt x="7217" y="18457"/>
                </a:cubicBezTo>
                <a:cubicBezTo>
                  <a:pt x="7211" y="18523"/>
                  <a:pt x="7200" y="18587"/>
                  <a:pt x="7200" y="18655"/>
                </a:cubicBezTo>
                <a:cubicBezTo>
                  <a:pt x="7200" y="20282"/>
                  <a:pt x="8812" y="21600"/>
                  <a:pt x="10800" y="21600"/>
                </a:cubicBezTo>
                <a:cubicBezTo>
                  <a:pt x="12788" y="21600"/>
                  <a:pt x="14400" y="20282"/>
                  <a:pt x="14400" y="18655"/>
                </a:cubicBezTo>
                <a:cubicBezTo>
                  <a:pt x="14400" y="18587"/>
                  <a:pt x="14389" y="18523"/>
                  <a:pt x="14383" y="18457"/>
                </a:cubicBezTo>
                <a:cubicBezTo>
                  <a:pt x="18584" y="17986"/>
                  <a:pt x="21600" y="16716"/>
                  <a:pt x="21600" y="15218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algn="ctr" defTabSz="228526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chemeClr val="accent2">
                  <a:lumMod val="50000"/>
                </a:schemeClr>
              </a:solidFill>
              <a:latin typeface="Muli Light" panose="02000303000000000000" pitchFamily="2" charset="77"/>
              <a:cs typeface="Rubik Light" panose="02000604000000020004" pitchFamily="2" charset="-79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774824" y="549275"/>
            <a:ext cx="86423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tx2"/>
                </a:solidFill>
                <a:latin typeface="Muli SemiBold" panose="02000503000000000000" pitchFamily="2" charset="77"/>
                <a:cs typeface="Neuton" panose="02000503000000000000" pitchFamily="2" charset="2"/>
              </a:rPr>
              <a:t>CHỨC NĂNG CỦA WEBSITE</a:t>
            </a:r>
          </a:p>
        </p:txBody>
      </p:sp>
    </p:spTree>
    <p:extLst>
      <p:ext uri="{BB962C8B-B14F-4D97-AF65-F5344CB8AC3E}">
        <p14:creationId xmlns:p14="http://schemas.microsoft.com/office/powerpoint/2010/main" val="2664093853"/>
      </p:ext>
    </p:extLst>
  </p:cSld>
  <p:clrMapOvr>
    <a:masterClrMapping/>
  </p:clrMapOvr>
  <p:transition advClick="0"/>
</p:sld>
</file>

<file path=ppt/theme/theme1.xml><?xml version="1.0" encoding="utf-8"?>
<a:theme xmlns:a="http://schemas.openxmlformats.org/drawingml/2006/main" name="Office Theme">
  <a:themeElements>
    <a:clrScheme name="PTIFY - Carnelian - Light">
      <a:dk1>
        <a:srgbClr val="051012"/>
      </a:dk1>
      <a:lt1>
        <a:srgbClr val="FAF7F3"/>
      </a:lt1>
      <a:dk2>
        <a:srgbClr val="040F12"/>
      </a:dk2>
      <a:lt2>
        <a:srgbClr val="FAF7F3"/>
      </a:lt2>
      <a:accent1>
        <a:srgbClr val="F38C83"/>
      </a:accent1>
      <a:accent2>
        <a:srgbClr val="459995"/>
      </a:accent2>
      <a:accent3>
        <a:srgbClr val="FCBD54"/>
      </a:accent3>
      <a:accent4>
        <a:srgbClr val="2C8EA5"/>
      </a:accent4>
      <a:accent5>
        <a:srgbClr val="8DC1BF"/>
      </a:accent5>
      <a:accent6>
        <a:srgbClr val="FDE681"/>
      </a:accent6>
      <a:hlink>
        <a:srgbClr val="CECDC9"/>
      </a:hlink>
      <a:folHlink>
        <a:srgbClr val="7F7E7C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2901</TotalTime>
  <Words>369</Words>
  <Application>Microsoft Office PowerPoint</Application>
  <PresentationFormat>Widescreen</PresentationFormat>
  <Paragraphs>69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Muli</vt:lpstr>
      <vt:lpstr>Muli Light</vt:lpstr>
      <vt:lpstr>Muli SemiBold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Jetfabrik Design</dc:creator>
  <cp:lastModifiedBy>Po</cp:lastModifiedBy>
  <cp:revision>420</cp:revision>
  <dcterms:created xsi:type="dcterms:W3CDTF">2018-12-21T22:04:22Z</dcterms:created>
  <dcterms:modified xsi:type="dcterms:W3CDTF">2021-05-07T07:10:57Z</dcterms:modified>
</cp:coreProperties>
</file>